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4"/>
  </p:notesMasterIdLst>
  <p:sldIdLst>
    <p:sldId id="256" r:id="rId2"/>
    <p:sldId id="296" r:id="rId3"/>
    <p:sldId id="298" r:id="rId4"/>
    <p:sldId id="297" r:id="rId5"/>
    <p:sldId id="299" r:id="rId6"/>
    <p:sldId id="300" r:id="rId7"/>
    <p:sldId id="301" r:id="rId8"/>
    <p:sldId id="259" r:id="rId9"/>
    <p:sldId id="260" r:id="rId10"/>
    <p:sldId id="261" r:id="rId11"/>
    <p:sldId id="262" r:id="rId12"/>
    <p:sldId id="263" r:id="rId13"/>
    <p:sldId id="264" r:id="rId14"/>
    <p:sldId id="265" r:id="rId15"/>
    <p:sldId id="266"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Lst>
  <p:sldSz cx="9144000" cy="5143500" type="screen16x9"/>
  <p:notesSz cx="6858000" cy="9144000"/>
  <p:embeddedFontLst>
    <p:embeddedFont>
      <p:font typeface="Calibri" panose="020F0502020204030204" pitchFamily="34" charset="0"/>
      <p:regular r:id="rId45"/>
      <p:bold r:id="rId46"/>
      <p:italic r:id="rId47"/>
      <p:boldItalic r:id="rId48"/>
    </p:embeddedFont>
    <p:embeddedFont>
      <p:font typeface="Consolas" panose="020B0609020204030204" pitchFamily="49" charset="0"/>
      <p:regular r:id="rId49"/>
      <p:bold r:id="rId50"/>
      <p:italic r:id="rId51"/>
      <p:boldItalic r:id="rId52"/>
    </p:embeddedFont>
    <p:embeddedFont>
      <p:font typeface="Constantia" panose="02030602050306030303" pitchFamily="18" charset="0"/>
      <p:regular r:id="rId53"/>
      <p:bold r:id="rId54"/>
      <p:italic r:id="rId55"/>
      <p:boldItalic r:id="rId56"/>
    </p:embeddedFont>
    <p:embeddedFont>
      <p:font typeface="Dosis" pitchFamily="2" charset="0"/>
      <p:regular r:id="rId57"/>
      <p:bold r:id="rId58"/>
    </p:embeddedFont>
    <p:embeddedFont>
      <p:font typeface="Lato" panose="020F0502020204030203" pitchFamily="34" charset="0"/>
      <p:regular r:id="rId59"/>
      <p:bold r:id="rId60"/>
      <p:italic r:id="rId61"/>
      <p:boldItalic r:id="rId62"/>
    </p:embeddedFont>
    <p:embeddedFont>
      <p:font typeface="Montserrat" panose="00000500000000000000" pitchFamily="2" charset="0"/>
      <p:regular r:id="rId63"/>
      <p:bold r:id="rId64"/>
      <p:italic r:id="rId65"/>
      <p:boldItalic r:id="rId66"/>
    </p:embeddedFont>
    <p:embeddedFont>
      <p:font typeface="Segoe UI" panose="020B0502040204020203" pitchFamily="34" charset="0"/>
      <p:regular r:id="rId67"/>
      <p:bold r:id="rId68"/>
      <p:italic r:id="rId69"/>
      <p:boldItalic r:id="rId70"/>
    </p:embeddedFont>
    <p:embeddedFont>
      <p:font typeface="Segoe UI Black" panose="020B0A02040204020203" pitchFamily="34" charset="0"/>
      <p:bold r:id="rId71"/>
      <p:boldItalic r:id="rId72"/>
    </p:embeddedFont>
    <p:embeddedFont>
      <p:font typeface="Sniglet" panose="020B0604020202020204" charset="0"/>
      <p:regular r:id="rId7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552CDC-2D55-48DF-8EED-5E4664A762DD}">
  <a:tblStyle styleId="{76552CDC-2D55-48DF-8EED-5E4664A762D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B912FD-9ADB-40B5-B972-6336963D104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969" autoAdjust="0"/>
  </p:normalViewPr>
  <p:slideViewPr>
    <p:cSldViewPr snapToGrid="0">
      <p:cViewPr varScale="1">
        <p:scale>
          <a:sx n="94" d="100"/>
          <a:sy n="94" d="100"/>
        </p:scale>
        <p:origin x="113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3.fntdata"/><Relationship Id="rId63" Type="http://schemas.openxmlformats.org/officeDocument/2006/relationships/font" Target="fonts/font19.fntdata"/><Relationship Id="rId68" Type="http://schemas.openxmlformats.org/officeDocument/2006/relationships/font" Target="fonts/font24.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font" Target="fonts/font14.fntdata"/><Relationship Id="rId66" Type="http://schemas.openxmlformats.org/officeDocument/2006/relationships/font" Target="fonts/font22.fntdata"/><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7.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4.fntdata"/><Relationship Id="rId56" Type="http://schemas.openxmlformats.org/officeDocument/2006/relationships/font" Target="fonts/font12.fntdata"/><Relationship Id="rId64" Type="http://schemas.openxmlformats.org/officeDocument/2006/relationships/font" Target="fonts/font20.fntdata"/><Relationship Id="rId69" Type="http://schemas.openxmlformats.org/officeDocument/2006/relationships/font" Target="fonts/font25.fntdata"/><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7.fntdata"/><Relationship Id="rId72" Type="http://schemas.openxmlformats.org/officeDocument/2006/relationships/font" Target="fonts/font2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2.fntdata"/><Relationship Id="rId59" Type="http://schemas.openxmlformats.org/officeDocument/2006/relationships/font" Target="fonts/font15.fntdata"/><Relationship Id="rId67"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0.fntdata"/><Relationship Id="rId62" Type="http://schemas.openxmlformats.org/officeDocument/2006/relationships/font" Target="fonts/font18.fntdata"/><Relationship Id="rId70" Type="http://schemas.openxmlformats.org/officeDocument/2006/relationships/font" Target="fonts/font26.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5.fntdata"/><Relationship Id="rId57" Type="http://schemas.openxmlformats.org/officeDocument/2006/relationships/font" Target="fonts/font13.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notesMaster" Target="notesMasters/notesMaster1.xml"/><Relationship Id="rId52" Type="http://schemas.openxmlformats.org/officeDocument/2006/relationships/font" Target="fonts/font8.fntdata"/><Relationship Id="rId60" Type="http://schemas.openxmlformats.org/officeDocument/2006/relationships/font" Target="fonts/font16.fntdata"/><Relationship Id="rId65" Type="http://schemas.openxmlformats.org/officeDocument/2006/relationships/font" Target="fonts/font21.fntdata"/><Relationship Id="rId73" Type="http://schemas.openxmlformats.org/officeDocument/2006/relationships/font" Target="fonts/font29.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6.fntdata"/><Relationship Id="rId55" Type="http://schemas.openxmlformats.org/officeDocument/2006/relationships/font" Target="fonts/font11.fntdata"/><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font" Target="fonts/font27.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2.png>
</file>

<file path=ppt/media/image3.png>
</file>

<file path=ppt/media/image4.gif>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3486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c73c85e0e3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c73c85e0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c73c85e0e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c73c85e0e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a:r>
              <a:rPr lang="vi-VN" b="1" i="0" dirty="0">
                <a:solidFill>
                  <a:srgbClr val="212529"/>
                </a:solidFill>
                <a:effectLst/>
                <a:latin typeface="Lato" panose="020F0502020204030203" pitchFamily="34" charset="0"/>
              </a:rPr>
              <a:t>Phát hiện làn đường</a:t>
            </a:r>
            <a:r>
              <a:rPr lang="vi-VN" b="0" i="0" dirty="0">
                <a:solidFill>
                  <a:srgbClr val="212529"/>
                </a:solidFill>
                <a:effectLst/>
                <a:latin typeface="Lato" panose="020F0502020204030203" pitchFamily="34" charset="0"/>
              </a:rPr>
              <a:t> là một nhiệm vụ thị giác máy tính liên quan đến việc xác định ranh giới của các làn đường lái xe trong video hoặc hình ảnh về cảnh đường. </a:t>
            </a:r>
          </a:p>
          <a:p>
            <a:pPr algn="just"/>
            <a:r>
              <a:rPr lang="vi-VN" b="0" i="0" dirty="0">
                <a:solidFill>
                  <a:srgbClr val="212529"/>
                </a:solidFill>
                <a:effectLst/>
                <a:latin typeface="Lato" panose="020F0502020204030203" pitchFamily="34" charset="0"/>
              </a:rPr>
              <a:t>Mục tiêu là định vị và theo dõi chính xác vạch kẻ đường trong thời gian thực, ngay cả trong những điều kiện khó khăn như ánh sáng kém, ánh sáng chói hoặc bố cục đường phức tạp.</a:t>
            </a:r>
          </a:p>
          <a:p>
            <a:endParaRPr dirty="0"/>
          </a:p>
        </p:txBody>
      </p:sp>
    </p:spTree>
    <p:extLst>
      <p:ext uri="{BB962C8B-B14F-4D97-AF65-F5344CB8AC3E}">
        <p14:creationId xmlns:p14="http://schemas.microsoft.com/office/powerpoint/2010/main" val="1670640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c73c85e0e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c73c85e0e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c73c85e0e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c73c85e0e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c73c85e0e3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c73c85e0e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c73c85e0e3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c73c85e0e3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c73c85e0e3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c73c85e0e3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c73c85e0e3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c73c85e0e3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c73c85e0e3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c73c85e0e3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c73c85e0e3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c73c85e0e3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4ce81420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4ce81420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35694cd56_0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Consolas" panose="020B0609020204030204" pitchFamily="49" charset="0"/>
              </a:rPr>
              <a:t>Input (</a:t>
            </a:r>
            <a:r>
              <a:rPr lang="en-US" b="0" i="0" dirty="0" err="1">
                <a:solidFill>
                  <a:srgbClr val="D1D5DB"/>
                </a:solidFill>
                <a:effectLst/>
                <a:latin typeface="Consolas" panose="020B0609020204030204" pitchFamily="49" charset="0"/>
              </a:rPr>
              <a:t>đầu</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vào</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của</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bài</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toán</a:t>
            </a:r>
            <a:r>
              <a:rPr lang="en-US" b="0" i="0" dirty="0">
                <a:solidFill>
                  <a:srgbClr val="D1D5DB"/>
                </a:solidFill>
                <a:effectLst/>
                <a:latin typeface="Consolas" panose="020B0609020204030204" pitchFamily="49" charset="0"/>
              </a:rPr>
              <a:t> lane line detection </a:t>
            </a:r>
            <a:r>
              <a:rPr lang="en-US" b="0" i="0" dirty="0" err="1">
                <a:solidFill>
                  <a:srgbClr val="D1D5DB"/>
                </a:solidFill>
                <a:effectLst/>
                <a:latin typeface="Consolas" panose="020B0609020204030204" pitchFamily="49" charset="0"/>
              </a:rPr>
              <a:t>là</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một</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hình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ảnh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hoặc</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một</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khung</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hình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trong</a:t>
            </a:r>
            <a:r>
              <a:rPr lang="en-US" b="0" i="0" dirty="0">
                <a:solidFill>
                  <a:srgbClr val="D1D5DB"/>
                </a:solidFill>
                <a:effectLst/>
                <a:latin typeface="Consolas" panose="020B0609020204030204" pitchFamily="49" charset="0"/>
              </a:rPr>
              <a:t> video.</a:t>
            </a:r>
            <a:endParaRPr lang="vi-VN" b="0" i="0" dirty="0">
              <a:solidFill>
                <a:srgbClr val="D1D5DB"/>
              </a:solidFill>
              <a:effectLst/>
              <a:latin typeface="Consolas" panose="020B0609020204030204" pitchFamily="49" charset="0"/>
            </a:endParaRPr>
          </a:p>
          <a:p>
            <a:pPr marL="0" lvl="0" indent="0" algn="l" rtl="0">
              <a:spcBef>
                <a:spcPts val="0"/>
              </a:spcBef>
              <a:spcAft>
                <a:spcPts val="0"/>
              </a:spcAft>
              <a:buNone/>
            </a:pPr>
            <a:r>
              <a:rPr lang="vi-VN" b="0" i="0" dirty="0">
                <a:solidFill>
                  <a:srgbClr val="D1D5DB"/>
                </a:solidFill>
                <a:effectLst/>
                <a:latin typeface="Consolas" panose="020B0609020204030204" pitchFamily="49" charset="0"/>
              </a:rPr>
              <a:t>Output (đầu ra) của bài toán là hình ảnh/video đã được xử lý và vẽ thêm tập hợp đường kẻ phân chia làn đường hoặc đánh dấu làn đường đang di chuyện cho phép xác định vị trí và hướng di chuyển của các phương tiện . Ngoài ra tùy thuộc vào ứng dụng cụ thể có thể tính toán thêm thông tin như vị trí và góc nghiêng của các làn đường, hoặc phát hiện các hành vi vi phạm liên quan đến làn đường (ví dụ: đi lạc làn, lấn làn, vượt đèn đỏ) hoặc các phương tiện đang tham gia giao thông.</a:t>
            </a:r>
            <a:endParaRPr dirty="0">
              <a:latin typeface="Consolas" panose="020B0609020204030204" pitchFamily="49" charset="0"/>
            </a:endParaRPr>
          </a:p>
        </p:txBody>
      </p:sp>
    </p:spTree>
    <p:extLst>
      <p:ext uri="{BB962C8B-B14F-4D97-AF65-F5344CB8AC3E}">
        <p14:creationId xmlns:p14="http://schemas.microsoft.com/office/powerpoint/2010/main" val="4950870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84fc8ac9a6_1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84fc8ac9a6_1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4f9c8ca57_12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4f9c8ca57_12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g639eaea864_32_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1" name="Google Shape;1551;g639eaea864_3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998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89721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50252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61"/>
        <p:cNvGrpSpPr/>
        <p:nvPr/>
      </p:nvGrpSpPr>
      <p:grpSpPr>
        <a:xfrm>
          <a:off x="0" y="0"/>
          <a:ext cx="0" cy="0"/>
          <a:chOff x="0" y="0"/>
          <a:chExt cx="0" cy="0"/>
        </a:xfrm>
      </p:grpSpPr>
      <p:sp>
        <p:nvSpPr>
          <p:cNvPr id="162" name="Google Shape;162;p2"/>
          <p:cNvSpPr txBox="1">
            <a:spLocks noGrp="1"/>
          </p:cNvSpPr>
          <p:nvPr>
            <p:ph type="ctrTitle"/>
          </p:nvPr>
        </p:nvSpPr>
        <p:spPr>
          <a:xfrm>
            <a:off x="2305100" y="1161050"/>
            <a:ext cx="61530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dk2"/>
              </a:buClr>
              <a:buSzPts val="4800"/>
              <a:buNone/>
              <a:defRPr sz="4800" b="0">
                <a:solidFill>
                  <a:schemeClr val="dk2"/>
                </a:solidFill>
              </a:defRPr>
            </a:lvl1pPr>
            <a:lvl2pPr lvl="1" algn="r">
              <a:spcBef>
                <a:spcPts val="0"/>
              </a:spcBef>
              <a:spcAft>
                <a:spcPts val="0"/>
              </a:spcAft>
              <a:buClr>
                <a:schemeClr val="dk2"/>
              </a:buClr>
              <a:buSzPts val="4800"/>
              <a:buNone/>
              <a:defRPr sz="4800" b="0">
                <a:solidFill>
                  <a:schemeClr val="dk2"/>
                </a:solidFill>
              </a:defRPr>
            </a:lvl2pPr>
            <a:lvl3pPr lvl="2" algn="r">
              <a:spcBef>
                <a:spcPts val="0"/>
              </a:spcBef>
              <a:spcAft>
                <a:spcPts val="0"/>
              </a:spcAft>
              <a:buClr>
                <a:schemeClr val="dk2"/>
              </a:buClr>
              <a:buSzPts val="4800"/>
              <a:buNone/>
              <a:defRPr sz="4800" b="0">
                <a:solidFill>
                  <a:schemeClr val="dk2"/>
                </a:solidFill>
              </a:defRPr>
            </a:lvl3pPr>
            <a:lvl4pPr lvl="3" algn="r">
              <a:spcBef>
                <a:spcPts val="0"/>
              </a:spcBef>
              <a:spcAft>
                <a:spcPts val="0"/>
              </a:spcAft>
              <a:buClr>
                <a:schemeClr val="dk2"/>
              </a:buClr>
              <a:buSzPts val="4800"/>
              <a:buNone/>
              <a:defRPr sz="4800" b="0">
                <a:solidFill>
                  <a:schemeClr val="dk2"/>
                </a:solidFill>
              </a:defRPr>
            </a:lvl4pPr>
            <a:lvl5pPr lvl="4" algn="r">
              <a:spcBef>
                <a:spcPts val="0"/>
              </a:spcBef>
              <a:spcAft>
                <a:spcPts val="0"/>
              </a:spcAft>
              <a:buClr>
                <a:schemeClr val="dk2"/>
              </a:buClr>
              <a:buSzPts val="4800"/>
              <a:buNone/>
              <a:defRPr sz="4800" b="0">
                <a:solidFill>
                  <a:schemeClr val="dk2"/>
                </a:solidFill>
              </a:defRPr>
            </a:lvl5pPr>
            <a:lvl6pPr lvl="5" algn="r">
              <a:spcBef>
                <a:spcPts val="0"/>
              </a:spcBef>
              <a:spcAft>
                <a:spcPts val="0"/>
              </a:spcAft>
              <a:buClr>
                <a:schemeClr val="dk2"/>
              </a:buClr>
              <a:buSzPts val="4800"/>
              <a:buNone/>
              <a:defRPr sz="4800" b="0">
                <a:solidFill>
                  <a:schemeClr val="dk2"/>
                </a:solidFill>
              </a:defRPr>
            </a:lvl6pPr>
            <a:lvl7pPr lvl="6" algn="r">
              <a:spcBef>
                <a:spcPts val="0"/>
              </a:spcBef>
              <a:spcAft>
                <a:spcPts val="0"/>
              </a:spcAft>
              <a:buClr>
                <a:schemeClr val="dk2"/>
              </a:buClr>
              <a:buSzPts val="4800"/>
              <a:buNone/>
              <a:defRPr sz="4800" b="0">
                <a:solidFill>
                  <a:schemeClr val="dk2"/>
                </a:solidFill>
              </a:defRPr>
            </a:lvl7pPr>
            <a:lvl8pPr lvl="7" algn="r">
              <a:spcBef>
                <a:spcPts val="0"/>
              </a:spcBef>
              <a:spcAft>
                <a:spcPts val="0"/>
              </a:spcAft>
              <a:buClr>
                <a:schemeClr val="dk2"/>
              </a:buClr>
              <a:buSzPts val="4800"/>
              <a:buNone/>
              <a:defRPr sz="4800" b="0">
                <a:solidFill>
                  <a:schemeClr val="dk2"/>
                </a:solidFill>
              </a:defRPr>
            </a:lvl8pPr>
            <a:lvl9pPr lvl="8" algn="r">
              <a:spcBef>
                <a:spcPts val="0"/>
              </a:spcBef>
              <a:spcAft>
                <a:spcPts val="0"/>
              </a:spcAft>
              <a:buClr>
                <a:schemeClr val="dk2"/>
              </a:buClr>
              <a:buSzPts val="4800"/>
              <a:buNone/>
              <a:defRPr sz="4800" b="0">
                <a:solidFill>
                  <a:schemeClr val="dk2"/>
                </a:solidFill>
              </a:defRPr>
            </a:lvl9pPr>
          </a:lstStyle>
          <a:p>
            <a:endParaRPr/>
          </a:p>
        </p:txBody>
      </p:sp>
      <p:sp>
        <p:nvSpPr>
          <p:cNvPr id="163" name="Google Shape;163;p2"/>
          <p:cNvSpPr/>
          <p:nvPr/>
        </p:nvSpPr>
        <p:spPr>
          <a:xfrm>
            <a:off x="723692" y="4220091"/>
            <a:ext cx="794875" cy="985737"/>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4" name="Google Shape;164;p2"/>
          <p:cNvSpPr/>
          <p:nvPr/>
        </p:nvSpPr>
        <p:spPr>
          <a:xfrm>
            <a:off x="-58319" y="3053287"/>
            <a:ext cx="782014" cy="890356"/>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5" name="Google Shape;165;p2"/>
          <p:cNvSpPr/>
          <p:nvPr/>
        </p:nvSpPr>
        <p:spPr>
          <a:xfrm>
            <a:off x="4025101" y="3422420"/>
            <a:ext cx="370865" cy="809588"/>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6" name="Google Shape;166;p2"/>
          <p:cNvSpPr/>
          <p:nvPr/>
        </p:nvSpPr>
        <p:spPr>
          <a:xfrm>
            <a:off x="3078045" y="3128354"/>
            <a:ext cx="730671" cy="895811"/>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7" name="Google Shape;167;p2"/>
          <p:cNvSpPr/>
          <p:nvPr/>
        </p:nvSpPr>
        <p:spPr>
          <a:xfrm>
            <a:off x="5401648" y="3285712"/>
            <a:ext cx="805934" cy="75083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8" name="Google Shape;168;p2"/>
          <p:cNvSpPr/>
          <p:nvPr/>
        </p:nvSpPr>
        <p:spPr>
          <a:xfrm>
            <a:off x="8364459" y="3346843"/>
            <a:ext cx="873792" cy="600260"/>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9" name="Google Shape;169;p2"/>
          <p:cNvSpPr/>
          <p:nvPr/>
        </p:nvSpPr>
        <p:spPr>
          <a:xfrm>
            <a:off x="4551116" y="3125540"/>
            <a:ext cx="657208" cy="679227"/>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0" name="Google Shape;170;p2"/>
          <p:cNvSpPr/>
          <p:nvPr/>
        </p:nvSpPr>
        <p:spPr>
          <a:xfrm>
            <a:off x="4419881" y="3994834"/>
            <a:ext cx="919681" cy="950908"/>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1" name="Google Shape;171;p2"/>
          <p:cNvSpPr/>
          <p:nvPr/>
        </p:nvSpPr>
        <p:spPr>
          <a:xfrm>
            <a:off x="2644912" y="4036538"/>
            <a:ext cx="890356" cy="7068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2" name="Google Shape;172;p2"/>
          <p:cNvSpPr/>
          <p:nvPr/>
        </p:nvSpPr>
        <p:spPr>
          <a:xfrm>
            <a:off x="2116542" y="3186156"/>
            <a:ext cx="829755" cy="78016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3" name="Google Shape;173;p2"/>
          <p:cNvSpPr/>
          <p:nvPr/>
        </p:nvSpPr>
        <p:spPr>
          <a:xfrm>
            <a:off x="1347361" y="3186147"/>
            <a:ext cx="599146" cy="706812"/>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4" name="Google Shape;174;p2"/>
          <p:cNvSpPr/>
          <p:nvPr/>
        </p:nvSpPr>
        <p:spPr>
          <a:xfrm>
            <a:off x="2681615" y="4813558"/>
            <a:ext cx="816944" cy="313967"/>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5" name="Google Shape;175;p2"/>
          <p:cNvSpPr/>
          <p:nvPr/>
        </p:nvSpPr>
        <p:spPr>
          <a:xfrm>
            <a:off x="7146421" y="4508764"/>
            <a:ext cx="1040884" cy="73062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6" name="Google Shape;176;p2"/>
          <p:cNvSpPr/>
          <p:nvPr/>
        </p:nvSpPr>
        <p:spPr>
          <a:xfrm>
            <a:off x="7146430" y="3104432"/>
            <a:ext cx="684732" cy="721463"/>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7" name="Google Shape;177;p2"/>
          <p:cNvSpPr/>
          <p:nvPr/>
        </p:nvSpPr>
        <p:spPr>
          <a:xfrm>
            <a:off x="5262207" y="4729516"/>
            <a:ext cx="525046" cy="372666"/>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8" name="Google Shape;178;p2"/>
          <p:cNvSpPr/>
          <p:nvPr/>
        </p:nvSpPr>
        <p:spPr>
          <a:xfrm>
            <a:off x="8376372" y="4729061"/>
            <a:ext cx="508532" cy="324976"/>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9" name="Google Shape;179;p2"/>
          <p:cNvSpPr/>
          <p:nvPr/>
        </p:nvSpPr>
        <p:spPr>
          <a:xfrm>
            <a:off x="3808716" y="4429326"/>
            <a:ext cx="570935" cy="567282"/>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0" name="Google Shape;180;p2"/>
          <p:cNvSpPr/>
          <p:nvPr/>
        </p:nvSpPr>
        <p:spPr>
          <a:xfrm>
            <a:off x="7975391" y="3053272"/>
            <a:ext cx="541560" cy="67927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1" name="Google Shape;181;p2"/>
          <p:cNvSpPr/>
          <p:nvPr/>
        </p:nvSpPr>
        <p:spPr>
          <a:xfrm>
            <a:off x="1570785" y="4028295"/>
            <a:ext cx="734324" cy="723314"/>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2" name="Google Shape;182;p2"/>
          <p:cNvSpPr/>
          <p:nvPr/>
        </p:nvSpPr>
        <p:spPr>
          <a:xfrm>
            <a:off x="247060" y="4094875"/>
            <a:ext cx="275434" cy="24420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3" name="Google Shape;183;p2"/>
          <p:cNvSpPr/>
          <p:nvPr/>
        </p:nvSpPr>
        <p:spPr>
          <a:xfrm>
            <a:off x="8516944" y="4082884"/>
            <a:ext cx="690236" cy="510383"/>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4" name="Google Shape;184;p2"/>
          <p:cNvSpPr/>
          <p:nvPr/>
        </p:nvSpPr>
        <p:spPr>
          <a:xfrm>
            <a:off x="859713" y="3417443"/>
            <a:ext cx="317620" cy="659010"/>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5" name="Google Shape;185;p2"/>
          <p:cNvSpPr/>
          <p:nvPr/>
        </p:nvSpPr>
        <p:spPr>
          <a:xfrm rot="1920742">
            <a:off x="5707038" y="4213989"/>
            <a:ext cx="884797" cy="750834"/>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6" name="Google Shape;186;p2"/>
          <p:cNvSpPr/>
          <p:nvPr/>
        </p:nvSpPr>
        <p:spPr>
          <a:xfrm rot="-3496844">
            <a:off x="115839" y="4509560"/>
            <a:ext cx="537852" cy="464440"/>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7" name="Google Shape;187;p2"/>
          <p:cNvSpPr/>
          <p:nvPr/>
        </p:nvSpPr>
        <p:spPr>
          <a:xfrm>
            <a:off x="7518184" y="3966329"/>
            <a:ext cx="846269" cy="598458"/>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8" name="Google Shape;188;p2"/>
          <p:cNvSpPr/>
          <p:nvPr/>
        </p:nvSpPr>
        <p:spPr>
          <a:xfrm rot="-5400000">
            <a:off x="6496794" y="3021441"/>
            <a:ext cx="493819" cy="63153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9" name="Google Shape;189;p2"/>
          <p:cNvSpPr/>
          <p:nvPr/>
        </p:nvSpPr>
        <p:spPr>
          <a:xfrm>
            <a:off x="6453205" y="3705907"/>
            <a:ext cx="666366" cy="752689"/>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0" name="Google Shape;190;p2"/>
          <p:cNvSpPr/>
          <p:nvPr/>
        </p:nvSpPr>
        <p:spPr>
          <a:xfrm>
            <a:off x="1866011" y="4742879"/>
            <a:ext cx="681078" cy="455287"/>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1" name="Google Shape;191;p2"/>
          <p:cNvSpPr/>
          <p:nvPr/>
        </p:nvSpPr>
        <p:spPr>
          <a:xfrm>
            <a:off x="6669805" y="4614395"/>
            <a:ext cx="308462" cy="330481"/>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519"/>
        <p:cNvGrpSpPr/>
        <p:nvPr/>
      </p:nvGrpSpPr>
      <p:grpSpPr>
        <a:xfrm>
          <a:off x="0" y="0"/>
          <a:ext cx="0" cy="0"/>
          <a:chOff x="0" y="0"/>
          <a:chExt cx="0" cy="0"/>
        </a:xfrm>
      </p:grpSpPr>
      <p:sp>
        <p:nvSpPr>
          <p:cNvPr id="520" name="Google Shape;520;p11"/>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92"/>
        <p:cNvGrpSpPr/>
        <p:nvPr/>
      </p:nvGrpSpPr>
      <p:grpSpPr>
        <a:xfrm>
          <a:off x="0" y="0"/>
          <a:ext cx="0" cy="0"/>
          <a:chOff x="0" y="0"/>
          <a:chExt cx="0" cy="0"/>
        </a:xfrm>
      </p:grpSpPr>
      <p:sp>
        <p:nvSpPr>
          <p:cNvPr id="193" name="Google Shape;193;p3"/>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700"/>
              <a:buNone/>
              <a:defRPr sz="3700" b="0"/>
            </a:lvl1pPr>
            <a:lvl2pPr lvl="1" algn="r" rtl="0">
              <a:spcBef>
                <a:spcPts val="0"/>
              </a:spcBef>
              <a:spcAft>
                <a:spcPts val="0"/>
              </a:spcAft>
              <a:buSzPts val="3700"/>
              <a:buNone/>
              <a:defRPr sz="3700" b="0"/>
            </a:lvl2pPr>
            <a:lvl3pPr lvl="2" algn="r" rtl="0">
              <a:spcBef>
                <a:spcPts val="0"/>
              </a:spcBef>
              <a:spcAft>
                <a:spcPts val="0"/>
              </a:spcAft>
              <a:buSzPts val="3700"/>
              <a:buNone/>
              <a:defRPr sz="3700" b="0"/>
            </a:lvl3pPr>
            <a:lvl4pPr lvl="3" algn="r" rtl="0">
              <a:spcBef>
                <a:spcPts val="0"/>
              </a:spcBef>
              <a:spcAft>
                <a:spcPts val="0"/>
              </a:spcAft>
              <a:buSzPts val="3700"/>
              <a:buNone/>
              <a:defRPr sz="3700" b="0"/>
            </a:lvl4pPr>
            <a:lvl5pPr lvl="4" algn="r" rtl="0">
              <a:spcBef>
                <a:spcPts val="0"/>
              </a:spcBef>
              <a:spcAft>
                <a:spcPts val="0"/>
              </a:spcAft>
              <a:buSzPts val="3700"/>
              <a:buNone/>
              <a:defRPr sz="3700" b="0"/>
            </a:lvl5pPr>
            <a:lvl6pPr lvl="5" algn="r" rtl="0">
              <a:spcBef>
                <a:spcPts val="0"/>
              </a:spcBef>
              <a:spcAft>
                <a:spcPts val="0"/>
              </a:spcAft>
              <a:buSzPts val="3700"/>
              <a:buNone/>
              <a:defRPr sz="3700" b="0"/>
            </a:lvl6pPr>
            <a:lvl7pPr lvl="6" algn="r" rtl="0">
              <a:spcBef>
                <a:spcPts val="0"/>
              </a:spcBef>
              <a:spcAft>
                <a:spcPts val="0"/>
              </a:spcAft>
              <a:buSzPts val="3700"/>
              <a:buNone/>
              <a:defRPr sz="3700" b="0"/>
            </a:lvl7pPr>
            <a:lvl8pPr lvl="7" algn="r" rtl="0">
              <a:spcBef>
                <a:spcPts val="0"/>
              </a:spcBef>
              <a:spcAft>
                <a:spcPts val="0"/>
              </a:spcAft>
              <a:buSzPts val="3700"/>
              <a:buNone/>
              <a:defRPr sz="3700" b="0"/>
            </a:lvl8pPr>
            <a:lvl9pPr lvl="8" algn="r" rtl="0">
              <a:spcBef>
                <a:spcPts val="0"/>
              </a:spcBef>
              <a:spcAft>
                <a:spcPts val="0"/>
              </a:spcAft>
              <a:buSzPts val="3700"/>
              <a:buNone/>
              <a:defRPr sz="3700" b="0"/>
            </a:lvl9pPr>
          </a:lstStyle>
          <a:p>
            <a:endParaRPr/>
          </a:p>
        </p:txBody>
      </p:sp>
      <p:sp>
        <p:nvSpPr>
          <p:cNvPr id="194" name="Google Shape;194;p3"/>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1C4587"/>
              </a:buClr>
              <a:buSzPts val="2600"/>
              <a:buNone/>
              <a:defRPr>
                <a:solidFill>
                  <a:srgbClr val="1C4587"/>
                </a:solidFill>
              </a:defRPr>
            </a:lvl1pPr>
            <a:lvl2pPr lvl="1" algn="r" rtl="0">
              <a:spcBef>
                <a:spcPts val="0"/>
              </a:spcBef>
              <a:spcAft>
                <a:spcPts val="0"/>
              </a:spcAft>
              <a:buClr>
                <a:srgbClr val="1C4587"/>
              </a:buClr>
              <a:buSzPts val="3000"/>
              <a:buNone/>
              <a:defRPr sz="3000">
                <a:solidFill>
                  <a:srgbClr val="1C4587"/>
                </a:solidFill>
              </a:defRPr>
            </a:lvl2pPr>
            <a:lvl3pPr lvl="2" algn="r" rtl="0">
              <a:spcBef>
                <a:spcPts val="0"/>
              </a:spcBef>
              <a:spcAft>
                <a:spcPts val="0"/>
              </a:spcAft>
              <a:buClr>
                <a:srgbClr val="1C4587"/>
              </a:buClr>
              <a:buSzPts val="3000"/>
              <a:buNone/>
              <a:defRPr sz="3000">
                <a:solidFill>
                  <a:srgbClr val="1C4587"/>
                </a:solidFill>
              </a:defRPr>
            </a:lvl3pPr>
            <a:lvl4pPr lvl="3" algn="r" rtl="0">
              <a:spcBef>
                <a:spcPts val="0"/>
              </a:spcBef>
              <a:spcAft>
                <a:spcPts val="0"/>
              </a:spcAft>
              <a:buClr>
                <a:srgbClr val="1C4587"/>
              </a:buClr>
              <a:buSzPts val="3000"/>
              <a:buNone/>
              <a:defRPr sz="3000">
                <a:solidFill>
                  <a:srgbClr val="1C4587"/>
                </a:solidFill>
              </a:defRPr>
            </a:lvl4pPr>
            <a:lvl5pPr lvl="4" algn="r" rtl="0">
              <a:spcBef>
                <a:spcPts val="0"/>
              </a:spcBef>
              <a:spcAft>
                <a:spcPts val="0"/>
              </a:spcAft>
              <a:buClr>
                <a:srgbClr val="1C4587"/>
              </a:buClr>
              <a:buSzPts val="3000"/>
              <a:buNone/>
              <a:defRPr sz="3000">
                <a:solidFill>
                  <a:srgbClr val="1C4587"/>
                </a:solidFill>
              </a:defRPr>
            </a:lvl5pPr>
            <a:lvl6pPr lvl="5" algn="r" rtl="0">
              <a:spcBef>
                <a:spcPts val="0"/>
              </a:spcBef>
              <a:spcAft>
                <a:spcPts val="0"/>
              </a:spcAft>
              <a:buClr>
                <a:srgbClr val="1C4587"/>
              </a:buClr>
              <a:buSzPts val="3000"/>
              <a:buNone/>
              <a:defRPr sz="3000">
                <a:solidFill>
                  <a:srgbClr val="1C4587"/>
                </a:solidFill>
              </a:defRPr>
            </a:lvl6pPr>
            <a:lvl7pPr lvl="6" algn="r" rtl="0">
              <a:spcBef>
                <a:spcPts val="0"/>
              </a:spcBef>
              <a:spcAft>
                <a:spcPts val="0"/>
              </a:spcAft>
              <a:buClr>
                <a:srgbClr val="1C4587"/>
              </a:buClr>
              <a:buSzPts val="3000"/>
              <a:buNone/>
              <a:defRPr sz="3000">
                <a:solidFill>
                  <a:srgbClr val="1C4587"/>
                </a:solidFill>
              </a:defRPr>
            </a:lvl7pPr>
            <a:lvl8pPr lvl="7" algn="r" rtl="0">
              <a:spcBef>
                <a:spcPts val="0"/>
              </a:spcBef>
              <a:spcAft>
                <a:spcPts val="0"/>
              </a:spcAft>
              <a:buClr>
                <a:srgbClr val="1C4587"/>
              </a:buClr>
              <a:buSzPts val="3000"/>
              <a:buNone/>
              <a:defRPr sz="3000">
                <a:solidFill>
                  <a:srgbClr val="1C4587"/>
                </a:solidFill>
              </a:defRPr>
            </a:lvl8pPr>
            <a:lvl9pPr lvl="8" algn="r" rtl="0">
              <a:spcBef>
                <a:spcPts val="0"/>
              </a:spcBef>
              <a:spcAft>
                <a:spcPts val="0"/>
              </a:spcAft>
              <a:buClr>
                <a:srgbClr val="1C4587"/>
              </a:buClr>
              <a:buSzPts val="3000"/>
              <a:buNone/>
              <a:defRPr sz="3000">
                <a:solidFill>
                  <a:srgbClr val="1C4587"/>
                </a:solidFill>
              </a:defRPr>
            </a:lvl9pPr>
          </a:lstStyle>
          <a:p>
            <a:endParaRPr/>
          </a:p>
        </p:txBody>
      </p:sp>
      <p:sp>
        <p:nvSpPr>
          <p:cNvPr id="195" name="Google Shape;195;p3"/>
          <p:cNvSpPr/>
          <p:nvPr/>
        </p:nvSpPr>
        <p:spPr>
          <a:xfrm>
            <a:off x="4412080" y="4661638"/>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6" name="Google Shape;196;p3"/>
          <p:cNvSpPr/>
          <p:nvPr/>
        </p:nvSpPr>
        <p:spPr>
          <a:xfrm>
            <a:off x="3968826" y="4000288"/>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7" name="Google Shape;197;p3"/>
          <p:cNvSpPr/>
          <p:nvPr/>
        </p:nvSpPr>
        <p:spPr>
          <a:xfrm>
            <a:off x="6283364"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8" name="Google Shape;198;p3"/>
          <p:cNvSpPr/>
          <p:nvPr/>
        </p:nvSpPr>
        <p:spPr>
          <a:xfrm>
            <a:off x="57465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9" name="Google Shape;199;p3"/>
          <p:cNvSpPr/>
          <p:nvPr/>
        </p:nvSpPr>
        <p:spPr>
          <a:xfrm>
            <a:off x="70636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0" name="Google Shape;200;p3"/>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1" name="Google Shape;201;p3"/>
          <p:cNvSpPr/>
          <p:nvPr/>
        </p:nvSpPr>
        <p:spPr>
          <a:xfrm>
            <a:off x="65815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2" name="Google Shape;202;p3"/>
          <p:cNvSpPr/>
          <p:nvPr/>
        </p:nvSpPr>
        <p:spPr>
          <a:xfrm>
            <a:off x="65071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3" name="Google Shape;203;p3"/>
          <p:cNvSpPr/>
          <p:nvPr/>
        </p:nvSpPr>
        <p:spPr>
          <a:xfrm>
            <a:off x="55010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4" name="Google Shape;204;p3"/>
          <p:cNvSpPr/>
          <p:nvPr/>
        </p:nvSpPr>
        <p:spPr>
          <a:xfrm>
            <a:off x="52015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5" name="Google Shape;205;p3"/>
          <p:cNvSpPr/>
          <p:nvPr/>
        </p:nvSpPr>
        <p:spPr>
          <a:xfrm>
            <a:off x="4765584"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6" name="Google Shape;206;p3"/>
          <p:cNvSpPr/>
          <p:nvPr/>
        </p:nvSpPr>
        <p:spPr>
          <a:xfrm>
            <a:off x="55218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7" name="Google Shape;207;p3"/>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8" name="Google Shape;208;p3"/>
          <p:cNvSpPr/>
          <p:nvPr/>
        </p:nvSpPr>
        <p:spPr>
          <a:xfrm>
            <a:off x="8052577"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9" name="Google Shape;209;p3"/>
          <p:cNvSpPr/>
          <p:nvPr/>
        </p:nvSpPr>
        <p:spPr>
          <a:xfrm>
            <a:off x="6984573"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0" name="Google Shape;210;p3"/>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1" name="Google Shape;211;p3"/>
          <p:cNvSpPr/>
          <p:nvPr/>
        </p:nvSpPr>
        <p:spPr>
          <a:xfrm>
            <a:off x="61607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2" name="Google Shape;212;p3"/>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3" name="Google Shape;213;p3"/>
          <p:cNvSpPr/>
          <p:nvPr/>
        </p:nvSpPr>
        <p:spPr>
          <a:xfrm>
            <a:off x="48922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4" name="Google Shape;214;p3"/>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5" name="Google Shape;215;p3"/>
          <p:cNvSpPr/>
          <p:nvPr/>
        </p:nvSpPr>
        <p:spPr>
          <a:xfrm>
            <a:off x="4489179" y="4206693"/>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6" name="Google Shape;216;p3"/>
          <p:cNvSpPr/>
          <p:nvPr/>
        </p:nvSpPr>
        <p:spPr>
          <a:xfrm rot="1920548">
            <a:off x="7236726"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7" name="Google Shape;217;p3"/>
          <p:cNvSpPr/>
          <p:nvPr/>
        </p:nvSpPr>
        <p:spPr>
          <a:xfrm>
            <a:off x="82632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8" name="Google Shape;218;p3"/>
          <p:cNvSpPr/>
          <p:nvPr/>
        </p:nvSpPr>
        <p:spPr>
          <a:xfrm rot="-5400000">
            <a:off x="76843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9" name="Google Shape;219;p3"/>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0" name="Google Shape;220;p3"/>
          <p:cNvSpPr/>
          <p:nvPr/>
        </p:nvSpPr>
        <p:spPr>
          <a:xfrm>
            <a:off x="50595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1" name="Google Shape;221;p3"/>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2" name="Google Shape;222;p3"/>
          <p:cNvSpPr/>
          <p:nvPr/>
        </p:nvSpPr>
        <p:spPr>
          <a:xfrm>
            <a:off x="1482765"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3" name="Google Shape;223;p3"/>
          <p:cNvSpPr/>
          <p:nvPr/>
        </p:nvSpPr>
        <p:spPr>
          <a:xfrm>
            <a:off x="9459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4" name="Google Shape;224;p3"/>
          <p:cNvSpPr/>
          <p:nvPr/>
        </p:nvSpPr>
        <p:spPr>
          <a:xfrm>
            <a:off x="22630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5" name="Google Shape;225;p3"/>
          <p:cNvSpPr/>
          <p:nvPr/>
        </p:nvSpPr>
        <p:spPr>
          <a:xfrm>
            <a:off x="17809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6" name="Google Shape;226;p3"/>
          <p:cNvSpPr/>
          <p:nvPr/>
        </p:nvSpPr>
        <p:spPr>
          <a:xfrm>
            <a:off x="17065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7" name="Google Shape;227;p3"/>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8" name="Google Shape;228;p3"/>
          <p:cNvSpPr/>
          <p:nvPr/>
        </p:nvSpPr>
        <p:spPr>
          <a:xfrm>
            <a:off x="4009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9" name="Google Shape;229;p3"/>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0" name="Google Shape;230;p3"/>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1" name="Google Shape;231;p3"/>
          <p:cNvSpPr/>
          <p:nvPr/>
        </p:nvSpPr>
        <p:spPr>
          <a:xfrm>
            <a:off x="32519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2" name="Google Shape;232;p3"/>
          <p:cNvSpPr/>
          <p:nvPr/>
        </p:nvSpPr>
        <p:spPr>
          <a:xfrm>
            <a:off x="3251978"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3" name="Google Shape;233;p3"/>
          <p:cNvSpPr/>
          <p:nvPr/>
        </p:nvSpPr>
        <p:spPr>
          <a:xfrm>
            <a:off x="2183974"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4" name="Google Shape;234;p3"/>
          <p:cNvSpPr/>
          <p:nvPr/>
        </p:nvSpPr>
        <p:spPr>
          <a:xfrm>
            <a:off x="39491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5" name="Google Shape;235;p3"/>
          <p:cNvSpPr/>
          <p:nvPr/>
        </p:nvSpPr>
        <p:spPr>
          <a:xfrm>
            <a:off x="13601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6" name="Google Shape;236;p3"/>
          <p:cNvSpPr/>
          <p:nvPr/>
        </p:nvSpPr>
        <p:spPr>
          <a:xfrm>
            <a:off x="37218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7" name="Google Shape;237;p3"/>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8" name="Google Shape;238;p3"/>
          <p:cNvSpPr/>
          <p:nvPr/>
        </p:nvSpPr>
        <p:spPr>
          <a:xfrm>
            <a:off x="40288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9" name="Google Shape;239;p3"/>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0" name="Google Shape;240;p3"/>
          <p:cNvSpPr/>
          <p:nvPr/>
        </p:nvSpPr>
        <p:spPr>
          <a:xfrm rot="1920548">
            <a:off x="2436125"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1" name="Google Shape;241;p3"/>
          <p:cNvSpPr/>
          <p:nvPr/>
        </p:nvSpPr>
        <p:spPr>
          <a:xfrm>
            <a:off x="34626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2" name="Google Shape;242;p3"/>
          <p:cNvSpPr/>
          <p:nvPr/>
        </p:nvSpPr>
        <p:spPr>
          <a:xfrm rot="-5400000">
            <a:off x="28837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3" name="Google Shape;243;p3"/>
          <p:cNvSpPr/>
          <p:nvPr/>
        </p:nvSpPr>
        <p:spPr>
          <a:xfrm>
            <a:off x="28590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4" name="Google Shape;244;p3"/>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5" name="Google Shape;245;p3"/>
          <p:cNvSpPr/>
          <p:nvPr/>
        </p:nvSpPr>
        <p:spPr>
          <a:xfrm>
            <a:off x="29818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46"/>
        <p:cNvGrpSpPr/>
        <p:nvPr/>
      </p:nvGrpSpPr>
      <p:grpSpPr>
        <a:xfrm>
          <a:off x="0" y="0"/>
          <a:ext cx="0" cy="0"/>
          <a:chOff x="0" y="0"/>
          <a:chExt cx="0" cy="0"/>
        </a:xfrm>
      </p:grpSpPr>
      <p:sp>
        <p:nvSpPr>
          <p:cNvPr id="247" name="Google Shape;247;p4"/>
          <p:cNvSpPr txBox="1">
            <a:spLocks noGrp="1"/>
          </p:cNvSpPr>
          <p:nvPr>
            <p:ph type="body" idx="1"/>
          </p:nvPr>
        </p:nvSpPr>
        <p:spPr>
          <a:xfrm>
            <a:off x="2159325" y="2161800"/>
            <a:ext cx="4825500" cy="819900"/>
          </a:xfrm>
          <a:prstGeom prst="rect">
            <a:avLst/>
          </a:prstGeom>
        </p:spPr>
        <p:txBody>
          <a:bodyPr spcFirstLastPara="1" wrap="square" lIns="91425" tIns="91425" rIns="91425" bIns="91425" anchor="ctr" anchorCtr="0">
            <a:noAutofit/>
          </a:bodyPr>
          <a:lstStyle>
            <a:lvl1pPr marL="457200" lvl="0" indent="-387350" algn="ctr" rtl="0">
              <a:spcBef>
                <a:spcPts val="600"/>
              </a:spcBef>
              <a:spcAft>
                <a:spcPts val="0"/>
              </a:spcAft>
              <a:buClr>
                <a:srgbClr val="1C4587"/>
              </a:buClr>
              <a:buSzPts val="2500"/>
              <a:buChar char="✘"/>
              <a:defRPr sz="2500" b="1">
                <a:solidFill>
                  <a:srgbClr val="1C4587"/>
                </a:solidFill>
              </a:defRPr>
            </a:lvl1pPr>
            <a:lvl2pPr marL="914400" lvl="1" indent="-387350" algn="ctr" rtl="0">
              <a:spcBef>
                <a:spcPts val="0"/>
              </a:spcBef>
              <a:spcAft>
                <a:spcPts val="0"/>
              </a:spcAft>
              <a:buClr>
                <a:srgbClr val="1C4587"/>
              </a:buClr>
              <a:buSzPts val="2500"/>
              <a:buChar char="✗"/>
              <a:defRPr sz="2500" b="1">
                <a:solidFill>
                  <a:srgbClr val="1C4587"/>
                </a:solidFill>
              </a:defRPr>
            </a:lvl2pPr>
            <a:lvl3pPr marL="1371600" lvl="2" indent="-387350" algn="ctr" rtl="0">
              <a:spcBef>
                <a:spcPts val="0"/>
              </a:spcBef>
              <a:spcAft>
                <a:spcPts val="0"/>
              </a:spcAft>
              <a:buClr>
                <a:srgbClr val="1C4587"/>
              </a:buClr>
              <a:buSzPts val="2500"/>
              <a:buChar char="■"/>
              <a:defRPr sz="2500" b="1">
                <a:solidFill>
                  <a:srgbClr val="1C4587"/>
                </a:solidFill>
              </a:defRPr>
            </a:lvl3pPr>
            <a:lvl4pPr marL="1828800" lvl="3" indent="-387350" algn="ctr" rtl="0">
              <a:spcBef>
                <a:spcPts val="0"/>
              </a:spcBef>
              <a:spcAft>
                <a:spcPts val="0"/>
              </a:spcAft>
              <a:buClr>
                <a:srgbClr val="1C4587"/>
              </a:buClr>
              <a:buSzPts val="2500"/>
              <a:buChar char="●"/>
              <a:defRPr sz="2500" b="1">
                <a:solidFill>
                  <a:srgbClr val="1C4587"/>
                </a:solidFill>
              </a:defRPr>
            </a:lvl4pPr>
            <a:lvl5pPr marL="2286000" lvl="4" indent="-387350" algn="ctr" rtl="0">
              <a:spcBef>
                <a:spcPts val="0"/>
              </a:spcBef>
              <a:spcAft>
                <a:spcPts val="0"/>
              </a:spcAft>
              <a:buClr>
                <a:srgbClr val="1C4587"/>
              </a:buClr>
              <a:buSzPts val="2500"/>
              <a:buChar char="○"/>
              <a:defRPr sz="2500" b="1">
                <a:solidFill>
                  <a:srgbClr val="1C4587"/>
                </a:solidFill>
              </a:defRPr>
            </a:lvl5pPr>
            <a:lvl6pPr marL="2743200" lvl="5" indent="-387350" algn="ctr" rtl="0">
              <a:spcBef>
                <a:spcPts val="0"/>
              </a:spcBef>
              <a:spcAft>
                <a:spcPts val="0"/>
              </a:spcAft>
              <a:buClr>
                <a:srgbClr val="1C4587"/>
              </a:buClr>
              <a:buSzPts val="2500"/>
              <a:buChar char="■"/>
              <a:defRPr sz="2500" b="1">
                <a:solidFill>
                  <a:srgbClr val="1C4587"/>
                </a:solidFill>
              </a:defRPr>
            </a:lvl6pPr>
            <a:lvl7pPr marL="3200400" lvl="6" indent="-387350" algn="ctr" rtl="0">
              <a:spcBef>
                <a:spcPts val="0"/>
              </a:spcBef>
              <a:spcAft>
                <a:spcPts val="0"/>
              </a:spcAft>
              <a:buClr>
                <a:srgbClr val="1C4587"/>
              </a:buClr>
              <a:buSzPts val="2500"/>
              <a:buChar char="●"/>
              <a:defRPr sz="2500" b="1">
                <a:solidFill>
                  <a:srgbClr val="1C4587"/>
                </a:solidFill>
              </a:defRPr>
            </a:lvl7pPr>
            <a:lvl8pPr marL="3657600" lvl="7" indent="-387350" algn="ctr" rtl="0">
              <a:spcBef>
                <a:spcPts val="0"/>
              </a:spcBef>
              <a:spcAft>
                <a:spcPts val="0"/>
              </a:spcAft>
              <a:buClr>
                <a:srgbClr val="1C4587"/>
              </a:buClr>
              <a:buSzPts val="2500"/>
              <a:buChar char="○"/>
              <a:defRPr sz="2500" b="1">
                <a:solidFill>
                  <a:srgbClr val="1C4587"/>
                </a:solidFill>
              </a:defRPr>
            </a:lvl8pPr>
            <a:lvl9pPr marL="4114800" lvl="8" indent="-387350" algn="ctr">
              <a:spcBef>
                <a:spcPts val="0"/>
              </a:spcBef>
              <a:spcAft>
                <a:spcPts val="0"/>
              </a:spcAft>
              <a:buClr>
                <a:srgbClr val="1C4587"/>
              </a:buClr>
              <a:buSzPts val="2500"/>
              <a:buChar char="■"/>
              <a:defRPr sz="2500" b="1">
                <a:solidFill>
                  <a:srgbClr val="1C4587"/>
                </a:solidFill>
              </a:defRPr>
            </a:lvl9pPr>
          </a:lstStyle>
          <a:p>
            <a:endParaRPr/>
          </a:p>
        </p:txBody>
      </p:sp>
      <p:sp>
        <p:nvSpPr>
          <p:cNvPr id="248" name="Google Shape;248;p4"/>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9" name="Google Shape;249;p4"/>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0" name="Google Shape;250;p4"/>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1" name="Google Shape;251;p4"/>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2" name="Google Shape;252;p4"/>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3" name="Google Shape;253;p4"/>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4" name="Google Shape;254;p4"/>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5" name="Google Shape;255;p4"/>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6" name="Google Shape;256;p4"/>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7" name="Google Shape;257;p4"/>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8" name="Google Shape;258;p4"/>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9" name="Google Shape;259;p4"/>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0" name="Google Shape;260;p4"/>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1" name="Google Shape;261;p4"/>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2" name="Google Shape;262;p4"/>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3" name="Google Shape;263;p4"/>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4" name="Google Shape;264;p4"/>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5" name="Google Shape;265;p4"/>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6" name="Google Shape;266;p4"/>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7" name="Google Shape;267;p4"/>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8" name="Google Shape;268;p4"/>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9" name="Google Shape;269;p4"/>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0" name="Google Shape;270;p4"/>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1" name="Google Shape;271;p4"/>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2" name="Google Shape;272;p4"/>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3" name="Google Shape;273;p4"/>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4" name="Google Shape;274;p4"/>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5" name="Google Shape;275;p4"/>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6" name="Google Shape;276;p4"/>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7" name="Google Shape;277;p4"/>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8" name="Google Shape;278;p4"/>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9" name="Google Shape;279;p4"/>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0" name="Google Shape;280;p4"/>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1" name="Google Shape;281;p4"/>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2" name="Google Shape;282;p4"/>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3" name="Google Shape;283;p4"/>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4" name="Google Shape;284;p4"/>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5" name="Google Shape;285;p4"/>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6" name="Google Shape;286;p4"/>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7" name="Google Shape;287;p4"/>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8" name="Google Shape;288;p4"/>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9" name="Google Shape;289;p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92" name="Google Shape;292;p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lvl1pPr marL="457200" lvl="0" indent="-387350">
              <a:spcBef>
                <a:spcPts val="600"/>
              </a:spcBef>
              <a:spcAft>
                <a:spcPts val="0"/>
              </a:spcAft>
              <a:buSzPts val="2500"/>
              <a:buChar char="✘"/>
              <a:defRPr sz="25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5" name="Google Shape;295;p5"/>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6" name="Google Shape;296;p5"/>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7" name="Google Shape;297;p5"/>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8" name="Google Shape;298;p5"/>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9" name="Google Shape;299;p5"/>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0" name="Google Shape;300;p5"/>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1" name="Google Shape;301;p5"/>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2" name="Google Shape;302;p5"/>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3" name="Google Shape;303;p5"/>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4" name="Google Shape;304;p5"/>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5" name="Google Shape;305;p5"/>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6" name="Google Shape;306;p5"/>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7" name="Google Shape;307;p5"/>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8" name="Google Shape;308;p5"/>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9" name="Google Shape;309;p5"/>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0" name="Google Shape;310;p5"/>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1" name="Google Shape;311;p5"/>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2" name="Google Shape;312;p5"/>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3" name="Google Shape;313;p5"/>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4" name="Google Shape;314;p5"/>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5" name="Google Shape;315;p5"/>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6" name="Google Shape;316;p5"/>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7" name="Google Shape;317;p5"/>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8" name="Google Shape;318;p5"/>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9" name="Google Shape;319;p5"/>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0" name="Google Shape;320;p5"/>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1" name="Google Shape;321;p5"/>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2" name="Google Shape;322;p5"/>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24" name="Google Shape;324;p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5"/>
        <p:cNvGrpSpPr/>
        <p:nvPr/>
      </p:nvGrpSpPr>
      <p:grpSpPr>
        <a:xfrm>
          <a:off x="0" y="0"/>
          <a:ext cx="0" cy="0"/>
          <a:chOff x="0" y="0"/>
          <a:chExt cx="0" cy="0"/>
        </a:xfrm>
      </p:grpSpPr>
      <p:sp>
        <p:nvSpPr>
          <p:cNvPr id="326" name="Google Shape;326;p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27" name="Google Shape;327;p6"/>
          <p:cNvSpPr txBox="1">
            <a:spLocks noGrp="1"/>
          </p:cNvSpPr>
          <p:nvPr>
            <p:ph type="body" idx="1"/>
          </p:nvPr>
        </p:nvSpPr>
        <p:spPr>
          <a:xfrm>
            <a:off x="747925"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8" name="Google Shape;328;p6"/>
          <p:cNvSpPr txBox="1">
            <a:spLocks noGrp="1"/>
          </p:cNvSpPr>
          <p:nvPr>
            <p:ph type="body" idx="2"/>
          </p:nvPr>
        </p:nvSpPr>
        <p:spPr>
          <a:xfrm>
            <a:off x="4097098"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grpSp>
        <p:nvGrpSpPr>
          <p:cNvPr id="329" name="Google Shape;329;p6"/>
          <p:cNvGrpSpPr/>
          <p:nvPr/>
        </p:nvGrpSpPr>
        <p:grpSpPr>
          <a:xfrm>
            <a:off x="7442902" y="-91154"/>
            <a:ext cx="1796289" cy="5330574"/>
            <a:chOff x="6023725" y="842300"/>
            <a:chExt cx="1358150" cy="4030375"/>
          </a:xfrm>
        </p:grpSpPr>
        <p:sp>
          <p:nvSpPr>
            <p:cNvPr id="330" name="Google Shape;330;p6"/>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9" name="Google Shape;359;p6"/>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60" name="Google Shape;360;p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61"/>
        <p:cNvGrpSpPr/>
        <p:nvPr/>
      </p:nvGrpSpPr>
      <p:grpSpPr>
        <a:xfrm>
          <a:off x="0" y="0"/>
          <a:ext cx="0" cy="0"/>
          <a:chOff x="0" y="0"/>
          <a:chExt cx="0" cy="0"/>
        </a:xfrm>
      </p:grpSpPr>
      <p:sp>
        <p:nvSpPr>
          <p:cNvPr id="362" name="Google Shape;362;p7"/>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
        <p:nvSpPr>
          <p:cNvPr id="363" name="Google Shape;363;p7"/>
          <p:cNvSpPr txBox="1">
            <a:spLocks noGrp="1"/>
          </p:cNvSpPr>
          <p:nvPr>
            <p:ph type="body" idx="1"/>
          </p:nvPr>
        </p:nvSpPr>
        <p:spPr>
          <a:xfrm>
            <a:off x="747925"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4" name="Google Shape;364;p7"/>
          <p:cNvSpPr txBox="1">
            <a:spLocks noGrp="1"/>
          </p:cNvSpPr>
          <p:nvPr>
            <p:ph type="body" idx="2"/>
          </p:nvPr>
        </p:nvSpPr>
        <p:spPr>
          <a:xfrm>
            <a:off x="2953087"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5" name="Google Shape;365;p7"/>
          <p:cNvSpPr txBox="1">
            <a:spLocks noGrp="1"/>
          </p:cNvSpPr>
          <p:nvPr>
            <p:ph type="body" idx="3"/>
          </p:nvPr>
        </p:nvSpPr>
        <p:spPr>
          <a:xfrm>
            <a:off x="5158248"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grpSp>
        <p:nvGrpSpPr>
          <p:cNvPr id="366" name="Google Shape;366;p7"/>
          <p:cNvGrpSpPr/>
          <p:nvPr/>
        </p:nvGrpSpPr>
        <p:grpSpPr>
          <a:xfrm>
            <a:off x="7442902" y="-91154"/>
            <a:ext cx="1796289" cy="5330574"/>
            <a:chOff x="6023725" y="842300"/>
            <a:chExt cx="1358150" cy="4030375"/>
          </a:xfrm>
        </p:grpSpPr>
        <p:sp>
          <p:nvSpPr>
            <p:cNvPr id="367" name="Google Shape;367;p7"/>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6" name="Google Shape;396;p7"/>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97" name="Google Shape;397;p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grpSp>
        <p:nvGrpSpPr>
          <p:cNvPr id="400" name="Google Shape;400;p8"/>
          <p:cNvGrpSpPr/>
          <p:nvPr/>
        </p:nvGrpSpPr>
        <p:grpSpPr>
          <a:xfrm>
            <a:off x="7442902" y="-91154"/>
            <a:ext cx="1796289" cy="5330574"/>
            <a:chOff x="6023725" y="842300"/>
            <a:chExt cx="1358150" cy="4030375"/>
          </a:xfrm>
        </p:grpSpPr>
        <p:sp>
          <p:nvSpPr>
            <p:cNvPr id="401" name="Google Shape;401;p8"/>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0" name="Google Shape;430;p8"/>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431" name="Google Shape;431;p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2"/>
        <p:cNvGrpSpPr/>
        <p:nvPr/>
      </p:nvGrpSpPr>
      <p:grpSpPr>
        <a:xfrm>
          <a:off x="0" y="0"/>
          <a:ext cx="0" cy="0"/>
          <a:chOff x="0" y="0"/>
          <a:chExt cx="0" cy="0"/>
        </a:xfrm>
      </p:grpSpPr>
      <p:sp>
        <p:nvSpPr>
          <p:cNvPr id="433" name="Google Shape;433;p9"/>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434" name="Google Shape;434;p9"/>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5" name="Google Shape;435;p9"/>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6" name="Google Shape;436;p9"/>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7" name="Google Shape;437;p9"/>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8" name="Google Shape;438;p9"/>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9" name="Google Shape;439;p9"/>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0" name="Google Shape;440;p9"/>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1" name="Google Shape;441;p9"/>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2" name="Google Shape;442;p9"/>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3" name="Google Shape;443;p9"/>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4" name="Google Shape;444;p9"/>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5" name="Google Shape;445;p9"/>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6" name="Google Shape;446;p9"/>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7" name="Google Shape;447;p9"/>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8" name="Google Shape;448;p9"/>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9" name="Google Shape;449;p9"/>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0" name="Google Shape;450;p9"/>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1" name="Google Shape;451;p9"/>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2" name="Google Shape;452;p9"/>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3" name="Google Shape;453;p9"/>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4" name="Google Shape;454;p9"/>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5" name="Google Shape;455;p9"/>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6" name="Google Shape;456;p9"/>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7" name="Google Shape;457;p9"/>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8" name="Google Shape;458;p9"/>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9" name="Google Shape;459;p9"/>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0" name="Google Shape;460;p9"/>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1" name="Google Shape;461;p9"/>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2" name="Google Shape;462;p9"/>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3" name="Google Shape;463;p9"/>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4" name="Google Shape;464;p9"/>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5" name="Google Shape;465;p9"/>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6" name="Google Shape;466;p9"/>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7" name="Google Shape;467;p9"/>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8" name="Google Shape;468;p9"/>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9" name="Google Shape;469;p9"/>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0" name="Google Shape;470;p9"/>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1" name="Google Shape;471;p9"/>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2" name="Google Shape;472;p9"/>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3" name="Google Shape;473;p9"/>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4" name="Google Shape;474;p9"/>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5" name="Google Shape;475;p9"/>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6"/>
        <p:cNvGrpSpPr/>
        <p:nvPr/>
      </p:nvGrpSpPr>
      <p:grpSpPr>
        <a:xfrm>
          <a:off x="0" y="0"/>
          <a:ext cx="0" cy="0"/>
          <a:chOff x="0" y="0"/>
          <a:chExt cx="0" cy="0"/>
        </a:xfrm>
      </p:grpSpPr>
      <p:sp>
        <p:nvSpPr>
          <p:cNvPr id="477" name="Google Shape;477;p10"/>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8" name="Google Shape;478;p10"/>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9" name="Google Shape;479;p10"/>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0" name="Google Shape;480;p10"/>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1" name="Google Shape;481;p10"/>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2" name="Google Shape;482;p10"/>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3" name="Google Shape;483;p10"/>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4" name="Google Shape;484;p10"/>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5" name="Google Shape;485;p10"/>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6" name="Google Shape;486;p10"/>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7" name="Google Shape;487;p10"/>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8" name="Google Shape;488;p10"/>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9" name="Google Shape;489;p10"/>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0" name="Google Shape;490;p10"/>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1" name="Google Shape;491;p10"/>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2" name="Google Shape;492;p10"/>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3" name="Google Shape;493;p10"/>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4" name="Google Shape;494;p10"/>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5" name="Google Shape;495;p10"/>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6" name="Google Shape;496;p10"/>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7" name="Google Shape;497;p10"/>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8" name="Google Shape;498;p10"/>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9" name="Google Shape;499;p10"/>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0" name="Google Shape;500;p10"/>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1" name="Google Shape;501;p10"/>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2" name="Google Shape;502;p10"/>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3" name="Google Shape;503;p10"/>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4" name="Google Shape;504;p10"/>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5" name="Google Shape;505;p10"/>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6" name="Google Shape;506;p10"/>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7" name="Google Shape;507;p10"/>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8" name="Google Shape;508;p10"/>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9" name="Google Shape;509;p10"/>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0" name="Google Shape;510;p10"/>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1" name="Google Shape;511;p10"/>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2" name="Google Shape;512;p10"/>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3" name="Google Shape;513;p10"/>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4" name="Google Shape;514;p10"/>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5" name="Google Shape;515;p10"/>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6" name="Google Shape;516;p10"/>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7" name="Google Shape;517;p10"/>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8" name="Google Shape;518;p1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avLst/>
              <a:gdLst/>
              <a:ahLst/>
              <a:cxnLst/>
              <a:rect l="l" t="t" r="r" b="b"/>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239950" y="47617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p:nvPr/>
          </p:nvSpPr>
          <p:spPr>
            <a:xfrm>
              <a:off x="239950" y="4690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239950" y="46177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39950" y="4546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39950" y="44737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239950" y="4402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39950" y="43297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
            <p:cNvSpPr/>
            <p:nvPr/>
          </p:nvSpPr>
          <p:spPr>
            <a:xfrm>
              <a:off x="239950" y="4258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239950" y="41858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239950" y="4114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239950" y="40418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
            <p:cNvSpPr/>
            <p:nvPr/>
          </p:nvSpPr>
          <p:spPr>
            <a:xfrm>
              <a:off x="239950" y="39693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239950" y="38978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
            <p:cNvSpPr/>
            <p:nvPr/>
          </p:nvSpPr>
          <p:spPr>
            <a:xfrm>
              <a:off x="239950" y="38254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
            <p:cNvSpPr/>
            <p:nvPr/>
          </p:nvSpPr>
          <p:spPr>
            <a:xfrm>
              <a:off x="239950" y="37538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
            <p:cNvSpPr/>
            <p:nvPr/>
          </p:nvSpPr>
          <p:spPr>
            <a:xfrm>
              <a:off x="239950" y="36814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1"/>
            <p:cNvSpPr/>
            <p:nvPr/>
          </p:nvSpPr>
          <p:spPr>
            <a:xfrm>
              <a:off x="239950" y="36099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239950" y="35374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39950" y="34659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
            <p:cNvSpPr/>
            <p:nvPr/>
          </p:nvSpPr>
          <p:spPr>
            <a:xfrm>
              <a:off x="239950" y="33934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239950" y="33219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
            <p:cNvSpPr/>
            <p:nvPr/>
          </p:nvSpPr>
          <p:spPr>
            <a:xfrm>
              <a:off x="239950" y="32495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239950" y="31770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
            <p:cNvSpPr/>
            <p:nvPr/>
          </p:nvSpPr>
          <p:spPr>
            <a:xfrm>
              <a:off x="239950" y="31055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
            <p:cNvSpPr/>
            <p:nvPr/>
          </p:nvSpPr>
          <p:spPr>
            <a:xfrm>
              <a:off x="239950" y="3033100"/>
              <a:ext cx="7042900" cy="0"/>
            </a:xfrm>
            <a:custGeom>
              <a:avLst/>
              <a:gdLst/>
              <a:ahLst/>
              <a:cxnLst/>
              <a:rect l="l" t="t" r="r" b="b"/>
              <a:pathLst>
                <a:path w="281716"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239950" y="29615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239950" y="28891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1"/>
            <p:cNvSpPr/>
            <p:nvPr/>
          </p:nvSpPr>
          <p:spPr>
            <a:xfrm>
              <a:off x="239950" y="28175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1"/>
            <p:cNvSpPr/>
            <p:nvPr/>
          </p:nvSpPr>
          <p:spPr>
            <a:xfrm>
              <a:off x="239950" y="27451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
            <p:cNvSpPr/>
            <p:nvPr/>
          </p:nvSpPr>
          <p:spPr>
            <a:xfrm>
              <a:off x="239950" y="26736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
            <p:cNvSpPr/>
            <p:nvPr/>
          </p:nvSpPr>
          <p:spPr>
            <a:xfrm>
              <a:off x="239950" y="2601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239950" y="25296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239950" y="2457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
            <p:cNvSpPr/>
            <p:nvPr/>
          </p:nvSpPr>
          <p:spPr>
            <a:xfrm>
              <a:off x="239950" y="23847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239950" y="2313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
            <p:cNvSpPr/>
            <p:nvPr/>
          </p:nvSpPr>
          <p:spPr>
            <a:xfrm>
              <a:off x="239950" y="22407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239950" y="2169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
            <p:cNvSpPr/>
            <p:nvPr/>
          </p:nvSpPr>
          <p:spPr>
            <a:xfrm>
              <a:off x="239950" y="20968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239950" y="2025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
            <p:cNvSpPr/>
            <p:nvPr/>
          </p:nvSpPr>
          <p:spPr>
            <a:xfrm>
              <a:off x="239950" y="19528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
            <p:cNvSpPr/>
            <p:nvPr/>
          </p:nvSpPr>
          <p:spPr>
            <a:xfrm>
              <a:off x="239950" y="18813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
            <p:cNvSpPr/>
            <p:nvPr/>
          </p:nvSpPr>
          <p:spPr>
            <a:xfrm>
              <a:off x="239950" y="18088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
            <p:cNvSpPr/>
            <p:nvPr/>
          </p:nvSpPr>
          <p:spPr>
            <a:xfrm>
              <a:off x="239950" y="17373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
            <p:cNvSpPr/>
            <p:nvPr/>
          </p:nvSpPr>
          <p:spPr>
            <a:xfrm>
              <a:off x="239950" y="16648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
            <p:cNvSpPr/>
            <p:nvPr/>
          </p:nvSpPr>
          <p:spPr>
            <a:xfrm>
              <a:off x="239950" y="15924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
            <p:cNvSpPr/>
            <p:nvPr/>
          </p:nvSpPr>
          <p:spPr>
            <a:xfrm>
              <a:off x="239950" y="15209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
            <p:cNvSpPr/>
            <p:nvPr/>
          </p:nvSpPr>
          <p:spPr>
            <a:xfrm>
              <a:off x="239950" y="14484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
            <p:cNvSpPr/>
            <p:nvPr/>
          </p:nvSpPr>
          <p:spPr>
            <a:xfrm>
              <a:off x="239950" y="13769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
            <p:cNvSpPr/>
            <p:nvPr/>
          </p:nvSpPr>
          <p:spPr>
            <a:xfrm>
              <a:off x="239950" y="13044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
            <p:cNvSpPr/>
            <p:nvPr/>
          </p:nvSpPr>
          <p:spPr>
            <a:xfrm>
              <a:off x="239950" y="12329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
            <p:cNvSpPr/>
            <p:nvPr/>
          </p:nvSpPr>
          <p:spPr>
            <a:xfrm>
              <a:off x="239950" y="11605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
            <p:cNvSpPr/>
            <p:nvPr/>
          </p:nvSpPr>
          <p:spPr>
            <a:xfrm>
              <a:off x="239950" y="10889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
            <p:cNvSpPr/>
            <p:nvPr/>
          </p:nvSpPr>
          <p:spPr>
            <a:xfrm>
              <a:off x="239950" y="10165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
            <p:cNvSpPr/>
            <p:nvPr/>
          </p:nvSpPr>
          <p:spPr>
            <a:xfrm>
              <a:off x="239950" y="9450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
            <p:cNvSpPr/>
            <p:nvPr/>
          </p:nvSpPr>
          <p:spPr>
            <a:xfrm>
              <a:off x="7210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
            <p:cNvSpPr/>
            <p:nvPr/>
          </p:nvSpPr>
          <p:spPr>
            <a:xfrm>
              <a:off x="7137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
            <p:cNvSpPr/>
            <p:nvPr/>
          </p:nvSpPr>
          <p:spPr>
            <a:xfrm>
              <a:off x="70645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
            <p:cNvSpPr/>
            <p:nvPr/>
          </p:nvSpPr>
          <p:spPr>
            <a:xfrm>
              <a:off x="69921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
            <p:cNvSpPr/>
            <p:nvPr/>
          </p:nvSpPr>
          <p:spPr>
            <a:xfrm>
              <a:off x="69196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
            <p:cNvSpPr/>
            <p:nvPr/>
          </p:nvSpPr>
          <p:spPr>
            <a:xfrm>
              <a:off x="6847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
            <p:cNvSpPr/>
            <p:nvPr/>
          </p:nvSpPr>
          <p:spPr>
            <a:xfrm>
              <a:off x="6774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
            <p:cNvSpPr/>
            <p:nvPr/>
          </p:nvSpPr>
          <p:spPr>
            <a:xfrm>
              <a:off x="6702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
            <p:cNvSpPr/>
            <p:nvPr/>
          </p:nvSpPr>
          <p:spPr>
            <a:xfrm>
              <a:off x="66289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
            <p:cNvSpPr/>
            <p:nvPr/>
          </p:nvSpPr>
          <p:spPr>
            <a:xfrm>
              <a:off x="65565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
            <p:cNvSpPr/>
            <p:nvPr/>
          </p:nvSpPr>
          <p:spPr>
            <a:xfrm>
              <a:off x="64840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
            <p:cNvSpPr/>
            <p:nvPr/>
          </p:nvSpPr>
          <p:spPr>
            <a:xfrm>
              <a:off x="6411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
            <p:cNvSpPr/>
            <p:nvPr/>
          </p:nvSpPr>
          <p:spPr>
            <a:xfrm>
              <a:off x="633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
            <p:cNvSpPr/>
            <p:nvPr/>
          </p:nvSpPr>
          <p:spPr>
            <a:xfrm>
              <a:off x="6266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
            <p:cNvSpPr/>
            <p:nvPr/>
          </p:nvSpPr>
          <p:spPr>
            <a:xfrm>
              <a:off x="6193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
            <p:cNvSpPr/>
            <p:nvPr/>
          </p:nvSpPr>
          <p:spPr>
            <a:xfrm>
              <a:off x="6120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
            <p:cNvSpPr/>
            <p:nvPr/>
          </p:nvSpPr>
          <p:spPr>
            <a:xfrm>
              <a:off x="60484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
            <p:cNvSpPr/>
            <p:nvPr/>
          </p:nvSpPr>
          <p:spPr>
            <a:xfrm>
              <a:off x="5976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
            <p:cNvSpPr/>
            <p:nvPr/>
          </p:nvSpPr>
          <p:spPr>
            <a:xfrm>
              <a:off x="5903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
            <p:cNvSpPr/>
            <p:nvPr/>
          </p:nvSpPr>
          <p:spPr>
            <a:xfrm>
              <a:off x="5830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
            <p:cNvSpPr/>
            <p:nvPr/>
          </p:nvSpPr>
          <p:spPr>
            <a:xfrm>
              <a:off x="5757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
            <p:cNvSpPr/>
            <p:nvPr/>
          </p:nvSpPr>
          <p:spPr>
            <a:xfrm>
              <a:off x="5685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
            <p:cNvSpPr/>
            <p:nvPr/>
          </p:nvSpPr>
          <p:spPr>
            <a:xfrm>
              <a:off x="56129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
            <p:cNvSpPr/>
            <p:nvPr/>
          </p:nvSpPr>
          <p:spPr>
            <a:xfrm>
              <a:off x="5540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
            <p:cNvSpPr/>
            <p:nvPr/>
          </p:nvSpPr>
          <p:spPr>
            <a:xfrm>
              <a:off x="5468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
            <p:cNvSpPr/>
            <p:nvPr/>
          </p:nvSpPr>
          <p:spPr>
            <a:xfrm>
              <a:off x="5394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
            <p:cNvSpPr/>
            <p:nvPr/>
          </p:nvSpPr>
          <p:spPr>
            <a:xfrm>
              <a:off x="53222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
            <p:cNvSpPr/>
            <p:nvPr/>
          </p:nvSpPr>
          <p:spPr>
            <a:xfrm>
              <a:off x="5249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
            <p:cNvSpPr/>
            <p:nvPr/>
          </p:nvSpPr>
          <p:spPr>
            <a:xfrm>
              <a:off x="5177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
            <p:cNvSpPr/>
            <p:nvPr/>
          </p:nvSpPr>
          <p:spPr>
            <a:xfrm>
              <a:off x="510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
            <p:cNvSpPr/>
            <p:nvPr/>
          </p:nvSpPr>
          <p:spPr>
            <a:xfrm>
              <a:off x="5032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
            <p:cNvSpPr/>
            <p:nvPr/>
          </p:nvSpPr>
          <p:spPr>
            <a:xfrm>
              <a:off x="4959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
            <p:cNvSpPr/>
            <p:nvPr/>
          </p:nvSpPr>
          <p:spPr>
            <a:xfrm>
              <a:off x="4886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
            <p:cNvSpPr/>
            <p:nvPr/>
          </p:nvSpPr>
          <p:spPr>
            <a:xfrm>
              <a:off x="48141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
            <p:cNvSpPr/>
            <p:nvPr/>
          </p:nvSpPr>
          <p:spPr>
            <a:xfrm>
              <a:off x="4741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
            <p:cNvSpPr/>
            <p:nvPr/>
          </p:nvSpPr>
          <p:spPr>
            <a:xfrm>
              <a:off x="4669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4596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
            <p:cNvSpPr/>
            <p:nvPr/>
          </p:nvSpPr>
          <p:spPr>
            <a:xfrm>
              <a:off x="4523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
            <p:cNvSpPr/>
            <p:nvPr/>
          </p:nvSpPr>
          <p:spPr>
            <a:xfrm>
              <a:off x="4451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
            <p:cNvSpPr/>
            <p:nvPr/>
          </p:nvSpPr>
          <p:spPr>
            <a:xfrm>
              <a:off x="43785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
            <p:cNvSpPr/>
            <p:nvPr/>
          </p:nvSpPr>
          <p:spPr>
            <a:xfrm>
              <a:off x="4306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
            <p:cNvSpPr/>
            <p:nvPr/>
          </p:nvSpPr>
          <p:spPr>
            <a:xfrm>
              <a:off x="4233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
            <p:cNvSpPr/>
            <p:nvPr/>
          </p:nvSpPr>
          <p:spPr>
            <a:xfrm>
              <a:off x="4160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
            <p:cNvSpPr/>
            <p:nvPr/>
          </p:nvSpPr>
          <p:spPr>
            <a:xfrm>
              <a:off x="40878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
            <p:cNvSpPr/>
            <p:nvPr/>
          </p:nvSpPr>
          <p:spPr>
            <a:xfrm>
              <a:off x="4015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
            <p:cNvSpPr/>
            <p:nvPr/>
          </p:nvSpPr>
          <p:spPr>
            <a:xfrm>
              <a:off x="3942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
            <p:cNvSpPr/>
            <p:nvPr/>
          </p:nvSpPr>
          <p:spPr>
            <a:xfrm>
              <a:off x="38705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
            <p:cNvSpPr/>
            <p:nvPr/>
          </p:nvSpPr>
          <p:spPr>
            <a:xfrm>
              <a:off x="3798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
            <p:cNvSpPr/>
            <p:nvPr/>
          </p:nvSpPr>
          <p:spPr>
            <a:xfrm>
              <a:off x="3724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
            <p:cNvSpPr/>
            <p:nvPr/>
          </p:nvSpPr>
          <p:spPr>
            <a:xfrm>
              <a:off x="3652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
            <p:cNvSpPr/>
            <p:nvPr/>
          </p:nvSpPr>
          <p:spPr>
            <a:xfrm>
              <a:off x="3579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p:nvPr/>
          </p:nvSpPr>
          <p:spPr>
            <a:xfrm>
              <a:off x="3507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
            <p:cNvSpPr/>
            <p:nvPr/>
          </p:nvSpPr>
          <p:spPr>
            <a:xfrm>
              <a:off x="3434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
            <p:cNvSpPr/>
            <p:nvPr/>
          </p:nvSpPr>
          <p:spPr>
            <a:xfrm>
              <a:off x="3362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
            <p:cNvSpPr/>
            <p:nvPr/>
          </p:nvSpPr>
          <p:spPr>
            <a:xfrm>
              <a:off x="3289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
            <p:cNvSpPr/>
            <p:nvPr/>
          </p:nvSpPr>
          <p:spPr>
            <a:xfrm>
              <a:off x="3216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
            <p:cNvSpPr/>
            <p:nvPr/>
          </p:nvSpPr>
          <p:spPr>
            <a:xfrm>
              <a:off x="31442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
            <p:cNvSpPr/>
            <p:nvPr/>
          </p:nvSpPr>
          <p:spPr>
            <a:xfrm>
              <a:off x="3071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
            <p:cNvSpPr/>
            <p:nvPr/>
          </p:nvSpPr>
          <p:spPr>
            <a:xfrm>
              <a:off x="2999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
            <p:cNvSpPr/>
            <p:nvPr/>
          </p:nvSpPr>
          <p:spPr>
            <a:xfrm>
              <a:off x="2925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
            <p:cNvSpPr/>
            <p:nvPr/>
          </p:nvSpPr>
          <p:spPr>
            <a:xfrm>
              <a:off x="28535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
            <p:cNvSpPr/>
            <p:nvPr/>
          </p:nvSpPr>
          <p:spPr>
            <a:xfrm>
              <a:off x="2781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
            <p:cNvSpPr/>
            <p:nvPr/>
          </p:nvSpPr>
          <p:spPr>
            <a:xfrm>
              <a:off x="27086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
            <p:cNvSpPr/>
            <p:nvPr/>
          </p:nvSpPr>
          <p:spPr>
            <a:xfrm>
              <a:off x="2636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
            <p:cNvSpPr/>
            <p:nvPr/>
          </p:nvSpPr>
          <p:spPr>
            <a:xfrm>
              <a:off x="2563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
            <p:cNvSpPr/>
            <p:nvPr/>
          </p:nvSpPr>
          <p:spPr>
            <a:xfrm>
              <a:off x="2490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
            <p:cNvSpPr/>
            <p:nvPr/>
          </p:nvSpPr>
          <p:spPr>
            <a:xfrm>
              <a:off x="2417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
            <p:cNvSpPr/>
            <p:nvPr/>
          </p:nvSpPr>
          <p:spPr>
            <a:xfrm>
              <a:off x="2345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
            <p:cNvSpPr/>
            <p:nvPr/>
          </p:nvSpPr>
          <p:spPr>
            <a:xfrm>
              <a:off x="2273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
            <p:cNvSpPr/>
            <p:nvPr/>
          </p:nvSpPr>
          <p:spPr>
            <a:xfrm>
              <a:off x="2200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
            <p:cNvSpPr/>
            <p:nvPr/>
          </p:nvSpPr>
          <p:spPr>
            <a:xfrm>
              <a:off x="2128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
            <p:cNvSpPr/>
            <p:nvPr/>
          </p:nvSpPr>
          <p:spPr>
            <a:xfrm>
              <a:off x="2054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
            <p:cNvSpPr/>
            <p:nvPr/>
          </p:nvSpPr>
          <p:spPr>
            <a:xfrm>
              <a:off x="1982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
            <p:cNvSpPr/>
            <p:nvPr/>
          </p:nvSpPr>
          <p:spPr>
            <a:xfrm>
              <a:off x="19098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
            <p:cNvSpPr/>
            <p:nvPr/>
          </p:nvSpPr>
          <p:spPr>
            <a:xfrm>
              <a:off x="1837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
            <p:cNvSpPr/>
            <p:nvPr/>
          </p:nvSpPr>
          <p:spPr>
            <a:xfrm>
              <a:off x="1764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
            <p:cNvSpPr/>
            <p:nvPr/>
          </p:nvSpPr>
          <p:spPr>
            <a:xfrm>
              <a:off x="1692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
            <p:cNvSpPr/>
            <p:nvPr/>
          </p:nvSpPr>
          <p:spPr>
            <a:xfrm>
              <a:off x="161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
            <p:cNvSpPr/>
            <p:nvPr/>
          </p:nvSpPr>
          <p:spPr>
            <a:xfrm>
              <a:off x="1546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
            <p:cNvSpPr/>
            <p:nvPr/>
          </p:nvSpPr>
          <p:spPr>
            <a:xfrm>
              <a:off x="14742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
            <p:cNvSpPr/>
            <p:nvPr/>
          </p:nvSpPr>
          <p:spPr>
            <a:xfrm>
              <a:off x="1401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
            <p:cNvSpPr/>
            <p:nvPr/>
          </p:nvSpPr>
          <p:spPr>
            <a:xfrm>
              <a:off x="1329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
            <p:cNvSpPr/>
            <p:nvPr/>
          </p:nvSpPr>
          <p:spPr>
            <a:xfrm>
              <a:off x="1256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
            <p:cNvSpPr/>
            <p:nvPr/>
          </p:nvSpPr>
          <p:spPr>
            <a:xfrm>
              <a:off x="1183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
            <p:cNvSpPr/>
            <p:nvPr/>
          </p:nvSpPr>
          <p:spPr>
            <a:xfrm>
              <a:off x="1111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
            <p:cNvSpPr/>
            <p:nvPr/>
          </p:nvSpPr>
          <p:spPr>
            <a:xfrm>
              <a:off x="10387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
            <p:cNvSpPr/>
            <p:nvPr/>
          </p:nvSpPr>
          <p:spPr>
            <a:xfrm>
              <a:off x="9662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
            <p:cNvSpPr/>
            <p:nvPr/>
          </p:nvSpPr>
          <p:spPr>
            <a:xfrm>
              <a:off x="8938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
            <p:cNvSpPr/>
            <p:nvPr/>
          </p:nvSpPr>
          <p:spPr>
            <a:xfrm>
              <a:off x="820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
            <p:cNvSpPr/>
            <p:nvPr/>
          </p:nvSpPr>
          <p:spPr>
            <a:xfrm>
              <a:off x="747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
            <p:cNvSpPr/>
            <p:nvPr/>
          </p:nvSpPr>
          <p:spPr>
            <a:xfrm>
              <a:off x="675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
            <p:cNvSpPr/>
            <p:nvPr/>
          </p:nvSpPr>
          <p:spPr>
            <a:xfrm>
              <a:off x="6031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
            <p:cNvSpPr/>
            <p:nvPr/>
          </p:nvSpPr>
          <p:spPr>
            <a:xfrm>
              <a:off x="5306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
            <p:cNvSpPr/>
            <p:nvPr/>
          </p:nvSpPr>
          <p:spPr>
            <a:xfrm>
              <a:off x="4582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
            <p:cNvSpPr/>
            <p:nvPr/>
          </p:nvSpPr>
          <p:spPr>
            <a:xfrm>
              <a:off x="38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
            <p:cNvSpPr/>
            <p:nvPr/>
          </p:nvSpPr>
          <p:spPr>
            <a:xfrm>
              <a:off x="312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
          <p:cNvSpPr txBox="1">
            <a:spLocks noGrp="1"/>
          </p:cNvSpPr>
          <p:nvPr>
            <p:ph type="title"/>
          </p:nvPr>
        </p:nvSpPr>
        <p:spPr>
          <a:xfrm>
            <a:off x="747925" y="225025"/>
            <a:ext cx="6791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1pPr>
            <a:lvl2pPr lvl="1">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2pPr>
            <a:lvl3pPr lvl="2">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3pPr>
            <a:lvl4pPr lvl="3">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4pPr>
            <a:lvl5pPr lvl="4">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5pPr>
            <a:lvl6pPr lvl="5">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6pPr>
            <a:lvl7pPr lvl="6">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7pPr>
            <a:lvl8pPr lvl="7">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8pPr>
            <a:lvl9pPr lvl="8">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9pPr>
          </a:lstStyle>
          <a:p>
            <a:endParaRPr/>
          </a:p>
        </p:txBody>
      </p:sp>
      <p:sp>
        <p:nvSpPr>
          <p:cNvPr id="159" name="Google Shape;159;p1"/>
          <p:cNvSpPr txBox="1">
            <a:spLocks noGrp="1"/>
          </p:cNvSpPr>
          <p:nvPr>
            <p:ph type="body" idx="1"/>
          </p:nvPr>
        </p:nvSpPr>
        <p:spPr>
          <a:xfrm>
            <a:off x="747925" y="1314900"/>
            <a:ext cx="6791700" cy="3610800"/>
          </a:xfrm>
          <a:prstGeom prst="rect">
            <a:avLst/>
          </a:prstGeom>
          <a:noFill/>
          <a:ln>
            <a:noFill/>
          </a:ln>
        </p:spPr>
        <p:txBody>
          <a:bodyPr spcFirstLastPara="1" wrap="square" lIns="91425" tIns="91425" rIns="91425" bIns="91425" anchor="t" anchorCtr="0">
            <a:noAutofit/>
          </a:bodyPr>
          <a:lstStyle>
            <a:lvl1pPr marL="457200" lvl="0" indent="-393700">
              <a:spcBef>
                <a:spcPts val="600"/>
              </a:spcBef>
              <a:spcAft>
                <a:spcPts val="0"/>
              </a:spcAft>
              <a:buClr>
                <a:schemeClr val="dk1"/>
              </a:buClr>
              <a:buSzPts val="2600"/>
              <a:buFont typeface="Dosis"/>
              <a:buChar char="✘"/>
              <a:defRPr sz="2600">
                <a:solidFill>
                  <a:schemeClr val="dk1"/>
                </a:solidFill>
                <a:latin typeface="Dosis"/>
                <a:ea typeface="Dosis"/>
                <a:cs typeface="Dosis"/>
                <a:sym typeface="Dosis"/>
              </a:defRPr>
            </a:lvl1pPr>
            <a:lvl2pPr marL="914400" lvl="1"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2pPr>
            <a:lvl3pPr marL="1371600" lvl="2"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3pPr>
            <a:lvl4pPr marL="1828800" lvl="3"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4pPr>
            <a:lvl5pPr marL="2286000" lvl="4"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5pPr>
            <a:lvl6pPr marL="2743200" lvl="5"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6pPr>
            <a:lvl7pPr marL="3200400" lvl="6"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7pPr>
            <a:lvl8pPr marL="3657600" lvl="7"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8pPr>
            <a:lvl9pPr marL="4114800" lvl="8"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9pPr>
          </a:lstStyle>
          <a:p>
            <a:endParaRPr/>
          </a:p>
        </p:txBody>
      </p:sp>
      <p:sp>
        <p:nvSpPr>
          <p:cNvPr id="160" name="Google Shape;160;p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lvl="0">
              <a:buNone/>
              <a:defRPr sz="1200">
                <a:solidFill>
                  <a:schemeClr val="accent1"/>
                </a:solidFill>
                <a:latin typeface="Sniglet"/>
                <a:ea typeface="Sniglet"/>
                <a:cs typeface="Sniglet"/>
                <a:sym typeface="Sniglet"/>
              </a:defRPr>
            </a:lvl1pPr>
            <a:lvl2pPr lvl="1">
              <a:buNone/>
              <a:defRPr sz="1200">
                <a:solidFill>
                  <a:schemeClr val="accent1"/>
                </a:solidFill>
                <a:latin typeface="Sniglet"/>
                <a:ea typeface="Sniglet"/>
                <a:cs typeface="Sniglet"/>
                <a:sym typeface="Sniglet"/>
              </a:defRPr>
            </a:lvl2pPr>
            <a:lvl3pPr lvl="2">
              <a:buNone/>
              <a:defRPr sz="1200">
                <a:solidFill>
                  <a:schemeClr val="accent1"/>
                </a:solidFill>
                <a:latin typeface="Sniglet"/>
                <a:ea typeface="Sniglet"/>
                <a:cs typeface="Sniglet"/>
                <a:sym typeface="Sniglet"/>
              </a:defRPr>
            </a:lvl3pPr>
            <a:lvl4pPr lvl="3">
              <a:buNone/>
              <a:defRPr sz="1200">
                <a:solidFill>
                  <a:schemeClr val="accent1"/>
                </a:solidFill>
                <a:latin typeface="Sniglet"/>
                <a:ea typeface="Sniglet"/>
                <a:cs typeface="Sniglet"/>
                <a:sym typeface="Sniglet"/>
              </a:defRPr>
            </a:lvl4pPr>
            <a:lvl5pPr lvl="4">
              <a:buNone/>
              <a:defRPr sz="1200">
                <a:solidFill>
                  <a:schemeClr val="accent1"/>
                </a:solidFill>
                <a:latin typeface="Sniglet"/>
                <a:ea typeface="Sniglet"/>
                <a:cs typeface="Sniglet"/>
                <a:sym typeface="Sniglet"/>
              </a:defRPr>
            </a:lvl5pPr>
            <a:lvl6pPr lvl="5">
              <a:buNone/>
              <a:defRPr sz="1200">
                <a:solidFill>
                  <a:schemeClr val="accent1"/>
                </a:solidFill>
                <a:latin typeface="Sniglet"/>
                <a:ea typeface="Sniglet"/>
                <a:cs typeface="Sniglet"/>
                <a:sym typeface="Sniglet"/>
              </a:defRPr>
            </a:lvl6pPr>
            <a:lvl7pPr lvl="6">
              <a:buNone/>
              <a:defRPr sz="1200">
                <a:solidFill>
                  <a:schemeClr val="accent1"/>
                </a:solidFill>
                <a:latin typeface="Sniglet"/>
                <a:ea typeface="Sniglet"/>
                <a:cs typeface="Sniglet"/>
                <a:sym typeface="Sniglet"/>
              </a:defRPr>
            </a:lvl7pPr>
            <a:lvl8pPr lvl="7">
              <a:buNone/>
              <a:defRPr sz="1200">
                <a:solidFill>
                  <a:schemeClr val="accent1"/>
                </a:solidFill>
                <a:latin typeface="Sniglet"/>
                <a:ea typeface="Sniglet"/>
                <a:cs typeface="Sniglet"/>
                <a:sym typeface="Sniglet"/>
              </a:defRPr>
            </a:lvl8pPr>
            <a:lvl9pPr lvl="8">
              <a:buNone/>
              <a:defRPr sz="1200">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hyperlink" Target="http://unsplash.com/"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fontsquirrel.com/fonts/dosis"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hyperlink" Target="https://www.fontsquirrel.com/fonts/sniglet"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42.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2"/>
          <p:cNvSpPr txBox="1">
            <a:spLocks noGrp="1"/>
          </p:cNvSpPr>
          <p:nvPr>
            <p:ph type="ctrTitle"/>
          </p:nvPr>
        </p:nvSpPr>
        <p:spPr>
          <a:xfrm>
            <a:off x="1239111" y="398387"/>
            <a:ext cx="7021118"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dirty="0">
                <a:latin typeface="Consolas" panose="020B0609020204030204" pitchFamily="49" charset="0"/>
                <a:cs typeface="Segoe UI" panose="020B0502040204020203" pitchFamily="34" charset="0"/>
              </a:rPr>
              <a:t>PHÁT HIỆN LÀN ĐƯỜNG CHO XE TỰ LÁI</a:t>
            </a:r>
            <a:endParaRPr sz="4000" b="1" dirty="0">
              <a:latin typeface="Consolas" panose="020B0609020204030204" pitchFamily="49" charset="0"/>
              <a:cs typeface="Segoe UI" panose="020B0502040204020203" pitchFamily="34" charset="0"/>
            </a:endParaRPr>
          </a:p>
        </p:txBody>
      </p:sp>
      <p:pic>
        <p:nvPicPr>
          <p:cNvPr id="4" name="Picture 3" descr="Icon&#10;&#10;Description automatically generated">
            <a:extLst>
              <a:ext uri="{FF2B5EF4-FFF2-40B4-BE49-F238E27FC236}">
                <a16:creationId xmlns:a16="http://schemas.microsoft.com/office/drawing/2014/main" id="{662F2D46-6D0E-468D-A443-9B8B051B3C07}"/>
              </a:ext>
            </a:extLst>
          </p:cNvPr>
          <p:cNvPicPr>
            <a:picLocks noChangeAspect="1"/>
          </p:cNvPicPr>
          <p:nvPr/>
        </p:nvPicPr>
        <p:blipFill>
          <a:blip r:embed="rId3"/>
          <a:stretch>
            <a:fillRect/>
          </a:stretch>
        </p:blipFill>
        <p:spPr>
          <a:xfrm>
            <a:off x="91057" y="93634"/>
            <a:ext cx="902544" cy="485438"/>
          </a:xfrm>
          <a:prstGeom prst="rect">
            <a:avLst/>
          </a:prstGeom>
        </p:spPr>
      </p:pic>
      <p:pic>
        <p:nvPicPr>
          <p:cNvPr id="1032" name="Picture 8" descr="Logo UIT Web Transparent">
            <a:extLst>
              <a:ext uri="{FF2B5EF4-FFF2-40B4-BE49-F238E27FC236}">
                <a16:creationId xmlns:a16="http://schemas.microsoft.com/office/drawing/2014/main" id="{1719FB7F-B177-46F5-9D69-F071D85BBB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5739" y="43696"/>
            <a:ext cx="590405" cy="7068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AB26DD-BD06-4917-A226-3D880C1D6A25}"/>
              </a:ext>
            </a:extLst>
          </p:cNvPr>
          <p:cNvSpPr txBox="1"/>
          <p:nvPr/>
        </p:nvSpPr>
        <p:spPr>
          <a:xfrm>
            <a:off x="2116800" y="1754407"/>
            <a:ext cx="5925600" cy="1169551"/>
          </a:xfrm>
          <a:prstGeom prst="rect">
            <a:avLst/>
          </a:prstGeom>
          <a:noFill/>
        </p:spPr>
        <p:txBody>
          <a:bodyPr wrap="square" rtlCol="0">
            <a:spAutoFit/>
          </a:bodyPr>
          <a:lstStyle/>
          <a:p>
            <a:r>
              <a:rPr lang="vi-VN" b="1" i="1" dirty="0">
                <a:latin typeface="Segoe UI" panose="020B0502040204020203" pitchFamily="34" charset="0"/>
                <a:cs typeface="Segoe UI" panose="020B0502040204020203" pitchFamily="34" charset="0"/>
              </a:rPr>
              <a:t>Giáo viên hướng dẫn </a:t>
            </a:r>
          </a:p>
          <a:p>
            <a:r>
              <a:rPr lang="vi-VN" b="1" dirty="0">
                <a:latin typeface="Segoe UI" panose="020B0502040204020203" pitchFamily="34" charset="0"/>
                <a:cs typeface="Segoe UI" panose="020B0502040204020203" pitchFamily="34" charset="0"/>
              </a:rPr>
              <a:t>		TS. Mai Tiến Dũng</a:t>
            </a:r>
          </a:p>
          <a:p>
            <a:r>
              <a:rPr lang="vi-VN" b="1" i="1" dirty="0">
                <a:latin typeface="Segoe UI" panose="020B0502040204020203" pitchFamily="34" charset="0"/>
                <a:cs typeface="Segoe UI" panose="020B0502040204020203" pitchFamily="34" charset="0"/>
              </a:rPr>
              <a:t>Sinh viên thực hiện</a:t>
            </a:r>
          </a:p>
          <a:p>
            <a:r>
              <a:rPr lang="vi-VN" b="1" dirty="0">
                <a:latin typeface="Segoe UI" panose="020B0502040204020203" pitchFamily="34" charset="0"/>
                <a:cs typeface="Segoe UI" panose="020B0502040204020203" pitchFamily="34" charset="0"/>
              </a:rPr>
              <a:t>		Nguyễn Quốc Khánh	20521452</a:t>
            </a:r>
          </a:p>
          <a:p>
            <a:r>
              <a:rPr lang="vi-VN" b="1" dirty="0">
                <a:latin typeface="Segoe UI" panose="020B0502040204020203" pitchFamily="34" charset="0"/>
                <a:cs typeface="Segoe UI" panose="020B0502040204020203" pitchFamily="34" charset="0"/>
              </a:rPr>
              <a:t>		Đinh Phương Nam	20520641  	</a:t>
            </a:r>
            <a:endParaRPr lang="en-US" b="1" dirty="0">
              <a:latin typeface="Dosis" pitchFamily="2" charset="0"/>
              <a:cs typeface="Segoe UI" panose="020B0502040204020203" pitchFamily="34" charset="0"/>
            </a:endParaRPr>
          </a:p>
        </p:txBody>
      </p:sp>
      <p:pic>
        <p:nvPicPr>
          <p:cNvPr id="9" name="Picture 8">
            <a:extLst>
              <a:ext uri="{FF2B5EF4-FFF2-40B4-BE49-F238E27FC236}">
                <a16:creationId xmlns:a16="http://schemas.microsoft.com/office/drawing/2014/main" id="{8ED2D9A7-C014-410F-9DB5-B57A153293A4}"/>
              </a:ext>
            </a:extLst>
          </p:cNvPr>
          <p:cNvPicPr>
            <a:picLocks noChangeAspect="1"/>
          </p:cNvPicPr>
          <p:nvPr/>
        </p:nvPicPr>
        <p:blipFill>
          <a:blip r:embed="rId5"/>
          <a:stretch>
            <a:fillRect/>
          </a:stretch>
        </p:blipFill>
        <p:spPr>
          <a:xfrm>
            <a:off x="6416610" y="1058224"/>
            <a:ext cx="2626291" cy="1392367"/>
          </a:xfrm>
          <a:prstGeom prst="ellipse">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17"/>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slide title</a:t>
            </a:r>
            <a:endParaRPr/>
          </a:p>
        </p:txBody>
      </p:sp>
      <p:sp>
        <p:nvSpPr>
          <p:cNvPr id="560" name="Google Shape;560;p17"/>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p>
            <a:pPr marL="457200" lvl="0" indent="-387350" algn="l" rtl="0">
              <a:spcBef>
                <a:spcPts val="600"/>
              </a:spcBef>
              <a:spcAft>
                <a:spcPts val="0"/>
              </a:spcAft>
              <a:buSzPts val="2500"/>
              <a:buChar char="✘"/>
            </a:pPr>
            <a:r>
              <a:rPr lang="en" dirty="0"/>
              <a:t>Here you have a list of items</a:t>
            </a:r>
            <a:endParaRPr dirty="0"/>
          </a:p>
          <a:p>
            <a:pPr marL="457200" lvl="0" indent="-387350" algn="l" rtl="0">
              <a:spcBef>
                <a:spcPts val="0"/>
              </a:spcBef>
              <a:spcAft>
                <a:spcPts val="0"/>
              </a:spcAft>
              <a:buSzPts val="2500"/>
              <a:buChar char="✘"/>
            </a:pPr>
            <a:r>
              <a:rPr lang="en" dirty="0"/>
              <a:t>And some text</a:t>
            </a:r>
            <a:endParaRPr dirty="0"/>
          </a:p>
          <a:p>
            <a:pPr marL="457200" lvl="0" indent="-387350" algn="l" rtl="0">
              <a:spcBef>
                <a:spcPts val="0"/>
              </a:spcBef>
              <a:spcAft>
                <a:spcPts val="0"/>
              </a:spcAft>
              <a:buSzPts val="2500"/>
              <a:buChar char="✘"/>
            </a:pPr>
            <a:r>
              <a:rPr lang="en" dirty="0"/>
              <a:t>But remember not to overload your slides with content</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Your audience will listen to you or read the content, but won’t do both. </a:t>
            </a:r>
            <a:endParaRPr dirty="0"/>
          </a:p>
        </p:txBody>
      </p:sp>
      <p:sp>
        <p:nvSpPr>
          <p:cNvPr id="561" name="Google Shape;561;p1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18"/>
          <p:cNvSpPr txBox="1">
            <a:spLocks noGrp="1"/>
          </p:cNvSpPr>
          <p:nvPr>
            <p:ph type="ctrTitle" idx="4294967295"/>
          </p:nvPr>
        </p:nvSpPr>
        <p:spPr>
          <a:xfrm>
            <a:off x="685800" y="2286499"/>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Big concept</a:t>
            </a:r>
            <a:endParaRPr sz="6000"/>
          </a:p>
        </p:txBody>
      </p:sp>
      <p:sp>
        <p:nvSpPr>
          <p:cNvPr id="567" name="Google Shape;567;p18"/>
          <p:cNvSpPr txBox="1">
            <a:spLocks noGrp="1"/>
          </p:cNvSpPr>
          <p:nvPr>
            <p:ph type="subTitle" idx="4294967295"/>
          </p:nvPr>
        </p:nvSpPr>
        <p:spPr>
          <a:xfrm>
            <a:off x="2339950" y="3411550"/>
            <a:ext cx="44640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2000"/>
              <a:t>Bring the attention of your audience over a key concept using icons or illustrations</a:t>
            </a:r>
            <a:endParaRPr sz="2000"/>
          </a:p>
        </p:txBody>
      </p:sp>
      <p:sp>
        <p:nvSpPr>
          <p:cNvPr id="568" name="Google Shape;568;p18"/>
          <p:cNvSpPr/>
          <p:nvPr/>
        </p:nvSpPr>
        <p:spPr>
          <a:xfrm>
            <a:off x="4572753" y="647124"/>
            <a:ext cx="1323528" cy="134114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9" name="Google Shape;569;p18"/>
          <p:cNvSpPr/>
          <p:nvPr/>
        </p:nvSpPr>
        <p:spPr>
          <a:xfrm rot="1473079">
            <a:off x="3369357" y="1316756"/>
            <a:ext cx="773816" cy="75376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0" name="Google Shape;570;p18"/>
          <p:cNvSpPr/>
          <p:nvPr/>
        </p:nvSpPr>
        <p:spPr>
          <a:xfrm>
            <a:off x="4316768" y="5189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1" name="Google Shape;571;p18"/>
          <p:cNvSpPr/>
          <p:nvPr/>
        </p:nvSpPr>
        <p:spPr>
          <a:xfrm rot="2487273">
            <a:off x="4098884" y="2012731"/>
            <a:ext cx="241052" cy="23424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2" name="Google Shape;572;p1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19"/>
          <p:cNvSpPr txBox="1">
            <a:spLocks noGrp="1"/>
          </p:cNvSpPr>
          <p:nvPr>
            <p:ph type="body" idx="1"/>
          </p:nvPr>
        </p:nvSpPr>
        <p:spPr>
          <a:xfrm>
            <a:off x="747925" y="1363153"/>
            <a:ext cx="31590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578" name="Google Shape;578;p1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also split your content</a:t>
            </a:r>
            <a:endParaRPr/>
          </a:p>
        </p:txBody>
      </p:sp>
      <p:sp>
        <p:nvSpPr>
          <p:cNvPr id="579" name="Google Shape;579;p19"/>
          <p:cNvSpPr txBox="1">
            <a:spLocks noGrp="1"/>
          </p:cNvSpPr>
          <p:nvPr>
            <p:ph type="body" idx="2"/>
          </p:nvPr>
        </p:nvSpPr>
        <p:spPr>
          <a:xfrm>
            <a:off x="4097098" y="1363153"/>
            <a:ext cx="31590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580" name="Google Shape;580;p1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20"/>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 two or three columns</a:t>
            </a:r>
            <a:endParaRPr/>
          </a:p>
        </p:txBody>
      </p:sp>
      <p:sp>
        <p:nvSpPr>
          <p:cNvPr id="586" name="Google Shape;586;p20"/>
          <p:cNvSpPr txBox="1">
            <a:spLocks noGrp="1"/>
          </p:cNvSpPr>
          <p:nvPr>
            <p:ph type="body" idx="1"/>
          </p:nvPr>
        </p:nvSpPr>
        <p:spPr>
          <a:xfrm>
            <a:off x="747925"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587" name="Google Shape;587;p20"/>
          <p:cNvSpPr txBox="1">
            <a:spLocks noGrp="1"/>
          </p:cNvSpPr>
          <p:nvPr>
            <p:ph type="body" idx="2"/>
          </p:nvPr>
        </p:nvSpPr>
        <p:spPr>
          <a:xfrm>
            <a:off x="2953087"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588" name="Google Shape;588;p20"/>
          <p:cNvSpPr txBox="1">
            <a:spLocks noGrp="1"/>
          </p:cNvSpPr>
          <p:nvPr>
            <p:ph type="body" idx="3"/>
          </p:nvPr>
        </p:nvSpPr>
        <p:spPr>
          <a:xfrm>
            <a:off x="5158248"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589" name="Google Shape;589;p20"/>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594" name="Google Shape;594;p21" descr="office.jpg"/>
          <p:cNvPicPr preferRelativeResize="0"/>
          <p:nvPr/>
        </p:nvPicPr>
        <p:blipFill rotWithShape="1">
          <a:blip r:embed="rId3">
            <a:alphaModFix/>
          </a:blip>
          <a:srcRect t="30850" b="22827"/>
          <a:stretch/>
        </p:blipFill>
        <p:spPr>
          <a:xfrm>
            <a:off x="843100" y="1122436"/>
            <a:ext cx="6045226" cy="2800276"/>
          </a:xfrm>
          <a:prstGeom prst="rect">
            <a:avLst/>
          </a:prstGeom>
          <a:noFill/>
          <a:ln>
            <a:noFill/>
          </a:ln>
        </p:spPr>
      </p:pic>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596" name="Google Shape;596;p21"/>
          <p:cNvSpPr txBox="1">
            <a:spLocks noGrp="1"/>
          </p:cNvSpPr>
          <p:nvPr>
            <p:ph type="body" idx="1"/>
          </p:nvPr>
        </p:nvSpPr>
        <p:spPr>
          <a:xfrm>
            <a:off x="747925" y="4009500"/>
            <a:ext cx="6140400" cy="927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dirty="0"/>
              <a:t>A complex idea can be conveyed with just a single still image, namely making it possible to absorb large amounts of data quickly.</a:t>
            </a:r>
            <a:endParaRPr sz="1800" dirty="0"/>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pic>
        <p:nvPicPr>
          <p:cNvPr id="602" name="Google Shape;602;p22" descr="_0001_IMG_5864.jpg"/>
          <p:cNvPicPr preferRelativeResize="0"/>
          <p:nvPr/>
        </p:nvPicPr>
        <p:blipFill rotWithShape="1">
          <a:blip r:embed="rId3">
            <a:alphaModFix/>
          </a:blip>
          <a:srcRect t="12122" b="2988"/>
          <a:stretch/>
        </p:blipFill>
        <p:spPr>
          <a:xfrm>
            <a:off x="280950" y="277725"/>
            <a:ext cx="8587599" cy="4588049"/>
          </a:xfrm>
          <a:prstGeom prst="rect">
            <a:avLst/>
          </a:prstGeom>
          <a:noFill/>
          <a:ln>
            <a:noFill/>
          </a:ln>
        </p:spPr>
      </p:pic>
      <p:sp>
        <p:nvSpPr>
          <p:cNvPr id="603" name="Google Shape;603;p22"/>
          <p:cNvSpPr txBox="1">
            <a:spLocks noGrp="1"/>
          </p:cNvSpPr>
          <p:nvPr>
            <p:ph type="title" idx="4294967295"/>
          </p:nvPr>
        </p:nvSpPr>
        <p:spPr>
          <a:xfrm>
            <a:off x="280950" y="4333500"/>
            <a:ext cx="8587500" cy="532200"/>
          </a:xfrm>
          <a:prstGeom prst="rect">
            <a:avLst/>
          </a:prstGeom>
          <a:solidFill>
            <a:srgbClr val="1155CC">
              <a:alpha val="4962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rgbClr val="FFFFFF"/>
                </a:solidFill>
              </a:rPr>
              <a:t>Want big impact? Use big image.</a:t>
            </a:r>
            <a:endParaRPr b="0">
              <a:solidFill>
                <a:srgbClr val="FFFFFF"/>
              </a:solidFill>
            </a:endParaRPr>
          </a:p>
        </p:txBody>
      </p:sp>
      <p:sp>
        <p:nvSpPr>
          <p:cNvPr id="604" name="Google Shape;604;p22"/>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25"/>
          <p:cNvSpPr/>
          <p:nvPr/>
        </p:nvSpPr>
        <p:spPr>
          <a:xfrm>
            <a:off x="682258" y="749559"/>
            <a:ext cx="8328184" cy="3967363"/>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1155CC">
              <a:alpha val="4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5"/>
          <p:cNvSpPr txBox="1">
            <a:spLocks noGrp="1"/>
          </p:cNvSpPr>
          <p:nvPr>
            <p:ph type="title" idx="4294967295"/>
          </p:nvPr>
        </p:nvSpPr>
        <p:spPr>
          <a:xfrm>
            <a:off x="0" y="242382"/>
            <a:ext cx="9144000" cy="37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Maps</a:t>
            </a:r>
            <a:endParaRPr/>
          </a:p>
        </p:txBody>
      </p:sp>
      <p:sp>
        <p:nvSpPr>
          <p:cNvPr id="627" name="Google Shape;627;p25"/>
          <p:cNvSpPr/>
          <p:nvPr/>
        </p:nvSpPr>
        <p:spPr>
          <a:xfrm>
            <a:off x="1758225" y="1867175"/>
            <a:ext cx="596700" cy="202500"/>
          </a:xfrm>
          <a:prstGeom prst="wedgeRectCallout">
            <a:avLst>
              <a:gd name="adj1" fmla="val 9251"/>
              <a:gd name="adj2" fmla="val 99358"/>
            </a:avLst>
          </a:prstGeom>
          <a:solidFill>
            <a:srgbClr val="1C4587"/>
          </a:solidFill>
          <a:ln w="2857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latin typeface="Dosis"/>
                <a:ea typeface="Dosis"/>
                <a:cs typeface="Dosis"/>
                <a:sym typeface="Dosis"/>
              </a:rPr>
              <a:t>our office</a:t>
            </a:r>
            <a:endParaRPr sz="800">
              <a:solidFill>
                <a:srgbClr val="FFFFFF"/>
              </a:solidFill>
              <a:latin typeface="Dosis"/>
              <a:ea typeface="Dosis"/>
              <a:cs typeface="Dosis"/>
              <a:sym typeface="Dosis"/>
            </a:endParaRPr>
          </a:p>
        </p:txBody>
      </p:sp>
      <p:sp>
        <p:nvSpPr>
          <p:cNvPr id="628" name="Google Shape;628;p25"/>
          <p:cNvSpPr/>
          <p:nvPr/>
        </p:nvSpPr>
        <p:spPr>
          <a:xfrm>
            <a:off x="1145575" y="216965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5"/>
          <p:cNvSpPr/>
          <p:nvPr/>
        </p:nvSpPr>
        <p:spPr>
          <a:xfrm>
            <a:off x="2842775" y="377425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5"/>
          <p:cNvSpPr/>
          <p:nvPr/>
        </p:nvSpPr>
        <p:spPr>
          <a:xfrm>
            <a:off x="3967150" y="1936475"/>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4698125" y="402700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5"/>
          <p:cNvSpPr/>
          <p:nvPr/>
        </p:nvSpPr>
        <p:spPr>
          <a:xfrm>
            <a:off x="6835025" y="2397375"/>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5"/>
          <p:cNvSpPr/>
          <p:nvPr/>
        </p:nvSpPr>
        <p:spPr>
          <a:xfrm>
            <a:off x="7629650" y="416020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5"/>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26"/>
          <p:cNvSpPr txBox="1">
            <a:spLocks noGrp="1"/>
          </p:cNvSpPr>
          <p:nvPr>
            <p:ph type="ctrTitle" idx="4294967295"/>
          </p:nvPr>
        </p:nvSpPr>
        <p:spPr>
          <a:xfrm>
            <a:off x="1506850" y="1372100"/>
            <a:ext cx="61302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a:t>89,526,124</a:t>
            </a:r>
            <a:endParaRPr sz="9600"/>
          </a:p>
        </p:txBody>
      </p:sp>
      <p:sp>
        <p:nvSpPr>
          <p:cNvPr id="640" name="Google Shape;640;p26"/>
          <p:cNvSpPr txBox="1">
            <a:spLocks noGrp="1"/>
          </p:cNvSpPr>
          <p:nvPr>
            <p:ph type="subTitle" idx="4294967295"/>
          </p:nvPr>
        </p:nvSpPr>
        <p:spPr>
          <a:xfrm>
            <a:off x="1547350" y="3063846"/>
            <a:ext cx="60492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Whoa! That’s a big number, aren’t you proud?</a:t>
            </a:r>
            <a:endParaRPr/>
          </a:p>
        </p:txBody>
      </p:sp>
      <p:cxnSp>
        <p:nvCxnSpPr>
          <p:cNvPr id="641" name="Google Shape;641;p26"/>
          <p:cNvCxnSpPr/>
          <p:nvPr/>
        </p:nvCxnSpPr>
        <p:spPr>
          <a:xfrm>
            <a:off x="1553100" y="2807121"/>
            <a:ext cx="6037800" cy="0"/>
          </a:xfrm>
          <a:prstGeom prst="straightConnector1">
            <a:avLst/>
          </a:prstGeom>
          <a:noFill/>
          <a:ln w="19050" cap="rnd" cmpd="sng">
            <a:solidFill>
              <a:srgbClr val="A4C2F4"/>
            </a:solidFill>
            <a:prstDash val="dash"/>
            <a:round/>
            <a:headEnd type="none" w="med" len="med"/>
            <a:tailEnd type="none" w="med" len="med"/>
          </a:ln>
        </p:spPr>
      </p:cxnSp>
      <p:sp>
        <p:nvSpPr>
          <p:cNvPr id="642" name="Google Shape;642;p26"/>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27"/>
          <p:cNvSpPr txBox="1">
            <a:spLocks noGrp="1"/>
          </p:cNvSpPr>
          <p:nvPr>
            <p:ph type="ctrTitle" idx="4294967295"/>
          </p:nvPr>
        </p:nvSpPr>
        <p:spPr>
          <a:xfrm>
            <a:off x="1605225" y="594943"/>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89,526,124$</a:t>
            </a:r>
            <a:endParaRPr sz="4800"/>
          </a:p>
        </p:txBody>
      </p:sp>
      <p:sp>
        <p:nvSpPr>
          <p:cNvPr id="648" name="Google Shape;648;p27"/>
          <p:cNvSpPr txBox="1">
            <a:spLocks noGrp="1"/>
          </p:cNvSpPr>
          <p:nvPr>
            <p:ph type="subTitle" idx="4294967295"/>
          </p:nvPr>
        </p:nvSpPr>
        <p:spPr>
          <a:xfrm>
            <a:off x="1605225" y="1205851"/>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That’s a lot of money</a:t>
            </a:r>
            <a:endParaRPr sz="1800"/>
          </a:p>
        </p:txBody>
      </p:sp>
      <p:sp>
        <p:nvSpPr>
          <p:cNvPr id="649" name="Google Shape;649;p27"/>
          <p:cNvSpPr txBox="1">
            <a:spLocks noGrp="1"/>
          </p:cNvSpPr>
          <p:nvPr>
            <p:ph type="ctrTitle" idx="4294967295"/>
          </p:nvPr>
        </p:nvSpPr>
        <p:spPr>
          <a:xfrm>
            <a:off x="1605225" y="3400365"/>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100%</a:t>
            </a:r>
            <a:endParaRPr sz="4800"/>
          </a:p>
        </p:txBody>
      </p:sp>
      <p:sp>
        <p:nvSpPr>
          <p:cNvPr id="650" name="Google Shape;650;p27"/>
          <p:cNvSpPr txBox="1">
            <a:spLocks noGrp="1"/>
          </p:cNvSpPr>
          <p:nvPr>
            <p:ph type="subTitle" idx="4294967295"/>
          </p:nvPr>
        </p:nvSpPr>
        <p:spPr>
          <a:xfrm>
            <a:off x="1605225" y="4011273"/>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Total success!</a:t>
            </a:r>
            <a:endParaRPr sz="1800"/>
          </a:p>
        </p:txBody>
      </p:sp>
      <p:sp>
        <p:nvSpPr>
          <p:cNvPr id="651" name="Google Shape;651;p27"/>
          <p:cNvSpPr txBox="1">
            <a:spLocks noGrp="1"/>
          </p:cNvSpPr>
          <p:nvPr>
            <p:ph type="ctrTitle" idx="4294967295"/>
          </p:nvPr>
        </p:nvSpPr>
        <p:spPr>
          <a:xfrm>
            <a:off x="1605225" y="1991375"/>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185,244 users</a:t>
            </a:r>
            <a:endParaRPr sz="4800"/>
          </a:p>
        </p:txBody>
      </p:sp>
      <p:sp>
        <p:nvSpPr>
          <p:cNvPr id="652" name="Google Shape;652;p27"/>
          <p:cNvSpPr txBox="1">
            <a:spLocks noGrp="1"/>
          </p:cNvSpPr>
          <p:nvPr>
            <p:ph type="subTitle" idx="4294967295"/>
          </p:nvPr>
        </p:nvSpPr>
        <p:spPr>
          <a:xfrm>
            <a:off x="1605225" y="2602283"/>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And a lot of users</a:t>
            </a:r>
            <a:endParaRPr sz="1800"/>
          </a:p>
        </p:txBody>
      </p:sp>
      <p:grpSp>
        <p:nvGrpSpPr>
          <p:cNvPr id="653" name="Google Shape;653;p27"/>
          <p:cNvGrpSpPr/>
          <p:nvPr/>
        </p:nvGrpSpPr>
        <p:grpSpPr>
          <a:xfrm>
            <a:off x="1553100" y="1868593"/>
            <a:ext cx="6037800" cy="1406314"/>
            <a:chOff x="1553100" y="2807121"/>
            <a:chExt cx="6037800" cy="1406314"/>
          </a:xfrm>
        </p:grpSpPr>
        <p:cxnSp>
          <p:nvCxnSpPr>
            <p:cNvPr id="654" name="Google Shape;654;p27"/>
            <p:cNvCxnSpPr/>
            <p:nvPr/>
          </p:nvCxnSpPr>
          <p:spPr>
            <a:xfrm>
              <a:off x="1553100" y="2807121"/>
              <a:ext cx="6037800" cy="0"/>
            </a:xfrm>
            <a:prstGeom prst="straightConnector1">
              <a:avLst/>
            </a:prstGeom>
            <a:noFill/>
            <a:ln w="19050" cap="rnd" cmpd="sng">
              <a:solidFill>
                <a:srgbClr val="A4C2F4"/>
              </a:solidFill>
              <a:prstDash val="dash"/>
              <a:round/>
              <a:headEnd type="none" w="med" len="med"/>
              <a:tailEnd type="none" w="med" len="med"/>
            </a:ln>
          </p:spPr>
        </p:cxnSp>
        <p:cxnSp>
          <p:nvCxnSpPr>
            <p:cNvPr id="655" name="Google Shape;655;p27"/>
            <p:cNvCxnSpPr/>
            <p:nvPr/>
          </p:nvCxnSpPr>
          <p:spPr>
            <a:xfrm>
              <a:off x="1553100" y="4213436"/>
              <a:ext cx="6037800" cy="0"/>
            </a:xfrm>
            <a:prstGeom prst="straightConnector1">
              <a:avLst/>
            </a:prstGeom>
            <a:noFill/>
            <a:ln w="19050" cap="rnd" cmpd="sng">
              <a:solidFill>
                <a:srgbClr val="A4C2F4"/>
              </a:solidFill>
              <a:prstDash val="dash"/>
              <a:round/>
              <a:headEnd type="none" w="med" len="med"/>
              <a:tailEnd type="none" w="med" len="med"/>
            </a:ln>
          </p:spPr>
        </p:cxnSp>
      </p:grpSp>
      <p:sp>
        <p:nvSpPr>
          <p:cNvPr id="656" name="Google Shape;656;p27"/>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28"/>
          <p:cNvSpPr txBox="1">
            <a:spLocks noGrp="1"/>
          </p:cNvSpPr>
          <p:nvPr>
            <p:ph type="title" idx="4294967295"/>
          </p:nvPr>
        </p:nvSpPr>
        <p:spPr>
          <a:xfrm>
            <a:off x="1501800" y="225025"/>
            <a:ext cx="61404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process is easy</a:t>
            </a:r>
            <a:endParaRPr/>
          </a:p>
        </p:txBody>
      </p:sp>
      <p:cxnSp>
        <p:nvCxnSpPr>
          <p:cNvPr id="662" name="Google Shape;662;p28"/>
          <p:cNvCxnSpPr/>
          <p:nvPr/>
        </p:nvCxnSpPr>
        <p:spPr>
          <a:xfrm>
            <a:off x="-4800" y="2156036"/>
            <a:ext cx="9153600" cy="0"/>
          </a:xfrm>
          <a:prstGeom prst="straightConnector1">
            <a:avLst/>
          </a:prstGeom>
          <a:noFill/>
          <a:ln w="19050" cap="rnd" cmpd="sng">
            <a:solidFill>
              <a:srgbClr val="1C4587"/>
            </a:solidFill>
            <a:prstDash val="dash"/>
            <a:round/>
            <a:headEnd type="none" w="med" len="med"/>
            <a:tailEnd type="none" w="med" len="med"/>
          </a:ln>
        </p:spPr>
      </p:cxnSp>
      <p:sp>
        <p:nvSpPr>
          <p:cNvPr id="663" name="Google Shape;663;p28"/>
          <p:cNvSpPr/>
          <p:nvPr/>
        </p:nvSpPr>
        <p:spPr>
          <a:xfrm rot="10800000" flipH="1">
            <a:off x="1895325" y="1939007"/>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 name="Google Shape;664;p28"/>
          <p:cNvCxnSpPr/>
          <p:nvPr/>
        </p:nvCxnSpPr>
        <p:spPr>
          <a:xfrm>
            <a:off x="2105025" y="2110607"/>
            <a:ext cx="0" cy="876300"/>
          </a:xfrm>
          <a:prstGeom prst="straightConnector1">
            <a:avLst/>
          </a:prstGeom>
          <a:noFill/>
          <a:ln w="19050" cap="flat" cmpd="sng">
            <a:solidFill>
              <a:srgbClr val="3C78D8"/>
            </a:solidFill>
            <a:prstDash val="solid"/>
            <a:round/>
            <a:headEnd type="oval" w="med" len="med"/>
            <a:tailEnd type="diamond" w="med" len="med"/>
          </a:ln>
        </p:spPr>
      </p:cxnSp>
      <p:sp>
        <p:nvSpPr>
          <p:cNvPr id="665" name="Google Shape;665;p28"/>
          <p:cNvSpPr/>
          <p:nvPr/>
        </p:nvSpPr>
        <p:spPr>
          <a:xfrm>
            <a:off x="4362450" y="1946336"/>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8"/>
          <p:cNvSpPr/>
          <p:nvPr/>
        </p:nvSpPr>
        <p:spPr>
          <a:xfrm rot="10800000" flipH="1">
            <a:off x="6829275" y="1939007"/>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7" name="Google Shape;667;p28"/>
          <p:cNvCxnSpPr/>
          <p:nvPr/>
        </p:nvCxnSpPr>
        <p:spPr>
          <a:xfrm>
            <a:off x="4572000" y="2108411"/>
            <a:ext cx="0" cy="876300"/>
          </a:xfrm>
          <a:prstGeom prst="straightConnector1">
            <a:avLst/>
          </a:prstGeom>
          <a:noFill/>
          <a:ln w="19050" cap="flat" cmpd="sng">
            <a:solidFill>
              <a:srgbClr val="3C78D8"/>
            </a:solidFill>
            <a:prstDash val="solid"/>
            <a:round/>
            <a:headEnd type="oval" w="med" len="med"/>
            <a:tailEnd type="diamond" w="med" len="med"/>
          </a:ln>
        </p:spPr>
      </p:cxnSp>
      <p:cxnSp>
        <p:nvCxnSpPr>
          <p:cNvPr id="668" name="Google Shape;668;p28"/>
          <p:cNvCxnSpPr/>
          <p:nvPr/>
        </p:nvCxnSpPr>
        <p:spPr>
          <a:xfrm>
            <a:off x="7038975" y="2110607"/>
            <a:ext cx="0" cy="876300"/>
          </a:xfrm>
          <a:prstGeom prst="straightConnector1">
            <a:avLst/>
          </a:prstGeom>
          <a:noFill/>
          <a:ln w="19050" cap="flat" cmpd="sng">
            <a:solidFill>
              <a:srgbClr val="3C78D8"/>
            </a:solidFill>
            <a:prstDash val="solid"/>
            <a:round/>
            <a:headEnd type="oval" w="med" len="med"/>
            <a:tailEnd type="diamond" w="med" len="med"/>
          </a:ln>
        </p:spPr>
      </p:cxnSp>
      <p:sp>
        <p:nvSpPr>
          <p:cNvPr id="669" name="Google Shape;669;p28"/>
          <p:cNvSpPr txBox="1"/>
          <p:nvPr/>
        </p:nvSpPr>
        <p:spPr>
          <a:xfrm>
            <a:off x="1481175"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first</a:t>
            </a:r>
            <a:endParaRPr sz="1800">
              <a:solidFill>
                <a:srgbClr val="3D4965"/>
              </a:solidFill>
              <a:latin typeface="Dosis"/>
              <a:ea typeface="Dosis"/>
              <a:cs typeface="Dosis"/>
              <a:sym typeface="Dosis"/>
            </a:endParaRPr>
          </a:p>
        </p:txBody>
      </p:sp>
      <p:sp>
        <p:nvSpPr>
          <p:cNvPr id="670" name="Google Shape;670;p28"/>
          <p:cNvSpPr txBox="1"/>
          <p:nvPr/>
        </p:nvSpPr>
        <p:spPr>
          <a:xfrm>
            <a:off x="3948150"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second</a:t>
            </a:r>
            <a:endParaRPr sz="1800">
              <a:solidFill>
                <a:srgbClr val="3D4965"/>
              </a:solidFill>
              <a:latin typeface="Dosis"/>
              <a:ea typeface="Dosis"/>
              <a:cs typeface="Dosis"/>
              <a:sym typeface="Dosis"/>
            </a:endParaRPr>
          </a:p>
        </p:txBody>
      </p:sp>
      <p:sp>
        <p:nvSpPr>
          <p:cNvPr id="671" name="Google Shape;671;p28"/>
          <p:cNvSpPr txBox="1"/>
          <p:nvPr/>
        </p:nvSpPr>
        <p:spPr>
          <a:xfrm>
            <a:off x="6415125"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last</a:t>
            </a:r>
            <a:endParaRPr sz="1800">
              <a:solidFill>
                <a:srgbClr val="3D4965"/>
              </a:solidFill>
              <a:latin typeface="Dosis"/>
              <a:ea typeface="Dosis"/>
              <a:cs typeface="Dosis"/>
              <a:sym typeface="Dosis"/>
            </a:endParaRPr>
          </a:p>
        </p:txBody>
      </p:sp>
      <p:sp>
        <p:nvSpPr>
          <p:cNvPr id="672" name="Google Shape;672;p2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pic>
        <p:nvPicPr>
          <p:cNvPr id="1026" name="Picture 2" descr="GitHub - StevieG47/Lane-Detection: Lane Detection for autonomous driving  done in python/C++ OpenCV">
            <a:extLst>
              <a:ext uri="{FF2B5EF4-FFF2-40B4-BE49-F238E27FC236}">
                <a16:creationId xmlns:a16="http://schemas.microsoft.com/office/drawing/2014/main" id="{B8F187DD-8207-4BEC-B86B-C17C004BBE1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68250" y="1107408"/>
            <a:ext cx="5984075" cy="3366042"/>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596;p21">
            <a:extLst>
              <a:ext uri="{FF2B5EF4-FFF2-40B4-BE49-F238E27FC236}">
                <a16:creationId xmlns:a16="http://schemas.microsoft.com/office/drawing/2014/main" id="{596C8898-BEE2-4C06-887C-B62AEC6F5475}"/>
              </a:ext>
            </a:extLst>
          </p:cNvPr>
          <p:cNvSpPr txBox="1">
            <a:spLocks/>
          </p:cNvSpPr>
          <p:nvPr/>
        </p:nvSpPr>
        <p:spPr>
          <a:xfrm>
            <a:off x="-5780741" y="1245030"/>
            <a:ext cx="4502161" cy="28733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7350" algn="l" rtl="0">
              <a:lnSpc>
                <a:spcPct val="100000"/>
              </a:lnSpc>
              <a:spcBef>
                <a:spcPts val="600"/>
              </a:spcBef>
              <a:spcAft>
                <a:spcPts val="0"/>
              </a:spcAft>
              <a:buClr>
                <a:schemeClr val="dk1"/>
              </a:buClr>
              <a:buSzPts val="2500"/>
              <a:buFont typeface="Dosis"/>
              <a:buChar char="✘"/>
              <a:defRPr sz="2500" b="0" i="0" u="none" strike="noStrike" cap="none">
                <a:solidFill>
                  <a:schemeClr val="dk1"/>
                </a:solidFill>
                <a:latin typeface="Dosis"/>
                <a:ea typeface="Dosis"/>
                <a:cs typeface="Dosis"/>
                <a:sym typeface="Dosis"/>
              </a:defRPr>
            </a:lvl1pPr>
            <a:lvl2pPr marL="914400" marR="0" lvl="1"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2pPr>
            <a:lvl3pPr marL="1371600" marR="0" lvl="2"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3pPr>
            <a:lvl4pPr marL="1828800" marR="0" lvl="3"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4pPr>
            <a:lvl5pPr marL="2286000" marR="0" lvl="4"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5pPr>
            <a:lvl6pPr marL="2743200" marR="0" lvl="5"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6pPr>
            <a:lvl7pPr marL="3200400" marR="0" lvl="6"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7pPr>
            <a:lvl8pPr marL="3657600" marR="0" lvl="7"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8pPr>
            <a:lvl9pPr marL="4114800" marR="0" lvl="8"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9pPr>
          </a:lstStyle>
          <a:p>
            <a:r>
              <a:rPr lang="vi-VN" sz="1800" b="1" dirty="0">
                <a:solidFill>
                  <a:srgbClr val="212529"/>
                </a:solidFill>
                <a:latin typeface="Constantia" panose="02030602050306030303" pitchFamily="18" charset="0"/>
              </a:rPr>
              <a:t>Phát hiện làn đường</a:t>
            </a:r>
            <a:r>
              <a:rPr lang="vi-VN" sz="1800" dirty="0">
                <a:solidFill>
                  <a:srgbClr val="212529"/>
                </a:solidFill>
                <a:latin typeface="Constantia" panose="02030602050306030303" pitchFamily="18" charset="0"/>
              </a:rPr>
              <a:t> liên quan đến việc xác định ranh giới của các làn đường lái xe trong video hoặc hình ảnh về cảnh đường. </a:t>
            </a:r>
          </a:p>
          <a:p>
            <a:r>
              <a:rPr lang="vi-VN" sz="1800" b="1" dirty="0">
                <a:solidFill>
                  <a:srgbClr val="212529"/>
                </a:solidFill>
                <a:latin typeface="Constantia" panose="02030602050306030303" pitchFamily="18" charset="0"/>
              </a:rPr>
              <a:t>Định vị và theo dõi </a:t>
            </a:r>
            <a:r>
              <a:rPr lang="vi-VN" sz="1800" dirty="0">
                <a:solidFill>
                  <a:srgbClr val="212529"/>
                </a:solidFill>
                <a:latin typeface="Constantia" panose="02030602050306030303" pitchFamily="18" charset="0"/>
              </a:rPr>
              <a:t>chính xác vạch kẻ đường trong thời gian thực, ngay cả trong những điều kiện khó khăn như ánh sáng kém, ánh sáng chói hoặc bố cục đường phức tạp.</a:t>
            </a:r>
            <a:endParaRPr lang="en-US" sz="1800" dirty="0">
              <a:latin typeface="Constantia" panose="02030602050306030303" pitchFamily="18" charset="0"/>
            </a:endParaRPr>
          </a:p>
        </p:txBody>
      </p:sp>
    </p:spTree>
    <p:extLst>
      <p:ext uri="{BB962C8B-B14F-4D97-AF65-F5344CB8AC3E}">
        <p14:creationId xmlns:p14="http://schemas.microsoft.com/office/powerpoint/2010/main" val="3313691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2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Let’s review some concepts</a:t>
            </a:r>
            <a:endParaRPr/>
          </a:p>
        </p:txBody>
      </p:sp>
      <p:sp>
        <p:nvSpPr>
          <p:cNvPr id="678" name="Google Shape;678;p29"/>
          <p:cNvSpPr txBox="1">
            <a:spLocks noGrp="1"/>
          </p:cNvSpPr>
          <p:nvPr>
            <p:ph type="body" idx="1"/>
          </p:nvPr>
        </p:nvSpPr>
        <p:spPr>
          <a:xfrm>
            <a:off x="747925"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679" name="Google Shape;679;p29"/>
          <p:cNvSpPr txBox="1">
            <a:spLocks noGrp="1"/>
          </p:cNvSpPr>
          <p:nvPr>
            <p:ph type="body" idx="2"/>
          </p:nvPr>
        </p:nvSpPr>
        <p:spPr>
          <a:xfrm>
            <a:off x="2982278"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680" name="Google Shape;680;p29"/>
          <p:cNvSpPr txBox="1">
            <a:spLocks noGrp="1"/>
          </p:cNvSpPr>
          <p:nvPr>
            <p:ph type="body" idx="3"/>
          </p:nvPr>
        </p:nvSpPr>
        <p:spPr>
          <a:xfrm>
            <a:off x="5216631"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681" name="Google Shape;681;p29"/>
          <p:cNvSpPr txBox="1">
            <a:spLocks noGrp="1"/>
          </p:cNvSpPr>
          <p:nvPr>
            <p:ph type="body" idx="1"/>
          </p:nvPr>
        </p:nvSpPr>
        <p:spPr>
          <a:xfrm>
            <a:off x="747925"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682" name="Google Shape;682;p29"/>
          <p:cNvSpPr txBox="1">
            <a:spLocks noGrp="1"/>
          </p:cNvSpPr>
          <p:nvPr>
            <p:ph type="body" idx="2"/>
          </p:nvPr>
        </p:nvSpPr>
        <p:spPr>
          <a:xfrm>
            <a:off x="2982278"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683" name="Google Shape;683;p29"/>
          <p:cNvSpPr txBox="1">
            <a:spLocks noGrp="1"/>
          </p:cNvSpPr>
          <p:nvPr>
            <p:ph type="body" idx="3"/>
          </p:nvPr>
        </p:nvSpPr>
        <p:spPr>
          <a:xfrm>
            <a:off x="5216631"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684" name="Google Shape;684;p2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p>
            <a:pPr marL="0" lvl="0" indent="0" algn="ctr" rtl="0">
              <a:spcBef>
                <a:spcPts val="360"/>
              </a:spcBef>
              <a:spcAft>
                <a:spcPts val="0"/>
              </a:spcAft>
              <a:buNone/>
            </a:pPr>
            <a:r>
              <a:rPr lang="en">
                <a:solidFill>
                  <a:srgbClr val="3D4965"/>
                </a:solidFill>
              </a:rPr>
              <a:t>You can insert graphs from Excel or Google Sheets</a:t>
            </a:r>
            <a:endParaRPr>
              <a:solidFill>
                <a:srgbClr val="3D4965"/>
              </a:solidFill>
            </a:endParaRPr>
          </a:p>
        </p:txBody>
      </p:sp>
      <p:sp>
        <p:nvSpPr>
          <p:cNvPr id="690" name="Google Shape;690;p3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21</a:t>
            </a:fld>
            <a:endParaRPr/>
          </a:p>
        </p:txBody>
      </p:sp>
      <p:cxnSp>
        <p:nvCxnSpPr>
          <p:cNvPr id="691" name="Google Shape;691;p30"/>
          <p:cNvCxnSpPr/>
          <p:nvPr/>
        </p:nvCxnSpPr>
        <p:spPr>
          <a:xfrm>
            <a:off x="952500" y="1074701"/>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2" name="Google Shape;692;p30"/>
          <p:cNvCxnSpPr/>
          <p:nvPr/>
        </p:nvCxnSpPr>
        <p:spPr>
          <a:xfrm>
            <a:off x="952500" y="1784183"/>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3" name="Google Shape;693;p30"/>
          <p:cNvCxnSpPr/>
          <p:nvPr/>
        </p:nvCxnSpPr>
        <p:spPr>
          <a:xfrm>
            <a:off x="952500" y="2493664"/>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4" name="Google Shape;694;p30"/>
          <p:cNvCxnSpPr/>
          <p:nvPr/>
        </p:nvCxnSpPr>
        <p:spPr>
          <a:xfrm>
            <a:off x="952500" y="3203146"/>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5" name="Google Shape;695;p30"/>
          <p:cNvCxnSpPr/>
          <p:nvPr/>
        </p:nvCxnSpPr>
        <p:spPr>
          <a:xfrm>
            <a:off x="952500" y="3934526"/>
            <a:ext cx="7239000" cy="0"/>
          </a:xfrm>
          <a:prstGeom prst="straightConnector1">
            <a:avLst/>
          </a:prstGeom>
          <a:noFill/>
          <a:ln w="9525" cap="flat" cmpd="sng">
            <a:solidFill>
              <a:schemeClr val="accent5"/>
            </a:solidFill>
            <a:prstDash val="solid"/>
            <a:round/>
            <a:headEnd type="none" w="med" len="med"/>
            <a:tailEnd type="none" w="med" len="med"/>
          </a:ln>
        </p:spPr>
      </p:cxnSp>
      <p:sp>
        <p:nvSpPr>
          <p:cNvPr id="696" name="Google Shape;696;p30"/>
          <p:cNvSpPr txBox="1"/>
          <p:nvPr/>
        </p:nvSpPr>
        <p:spPr>
          <a:xfrm>
            <a:off x="952500" y="915950"/>
            <a:ext cx="3093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1000">
                <a:solidFill>
                  <a:schemeClr val="dk2"/>
                </a:solidFill>
                <a:latin typeface="Dosis"/>
                <a:ea typeface="Dosis"/>
                <a:cs typeface="Dosis"/>
                <a:sym typeface="Dosis"/>
              </a:rPr>
              <a:t>4000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3000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2000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1000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4400"/>
              </a:spcAft>
              <a:buNone/>
            </a:pPr>
            <a:r>
              <a:rPr lang="en" sz="1000">
                <a:solidFill>
                  <a:schemeClr val="dk2"/>
                </a:solidFill>
                <a:latin typeface="Dosis"/>
                <a:ea typeface="Dosis"/>
                <a:cs typeface="Dosis"/>
                <a:sym typeface="Dosis"/>
              </a:rPr>
              <a:t>0</a:t>
            </a:r>
            <a:endParaRPr sz="1000">
              <a:solidFill>
                <a:schemeClr val="dk2"/>
              </a:solidFill>
              <a:latin typeface="Dosis"/>
              <a:ea typeface="Dosis"/>
              <a:cs typeface="Dosis"/>
              <a:sym typeface="Dosis"/>
            </a:endParaRPr>
          </a:p>
        </p:txBody>
      </p:sp>
      <p:sp>
        <p:nvSpPr>
          <p:cNvPr id="697" name="Google Shape;697;p30"/>
          <p:cNvSpPr/>
          <p:nvPr/>
        </p:nvSpPr>
        <p:spPr>
          <a:xfrm>
            <a:off x="1572782" y="2380937"/>
            <a:ext cx="233700" cy="15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1887026" y="1986874"/>
            <a:ext cx="233700" cy="19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2201270" y="2493664"/>
            <a:ext cx="233700" cy="1441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3325786" y="2694727"/>
            <a:ext cx="233700" cy="123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3640031" y="2096344"/>
            <a:ext cx="233700" cy="183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3954275" y="1229025"/>
            <a:ext cx="233700" cy="270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5078791" y="2140120"/>
            <a:ext cx="233700" cy="179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5393035" y="1074577"/>
            <a:ext cx="233700" cy="286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5707280" y="2322562"/>
            <a:ext cx="233700" cy="16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6831796" y="2753101"/>
            <a:ext cx="233700" cy="118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7146040" y="1293620"/>
            <a:ext cx="233700" cy="2641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7460284" y="1607410"/>
            <a:ext cx="233700" cy="232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Mobile Project</a:t>
            </a:r>
            <a:endParaRPr/>
          </a:p>
        </p:txBody>
      </p:sp>
      <p:sp>
        <p:nvSpPr>
          <p:cNvPr id="714" name="Google Shape;714;p31"/>
          <p:cNvSpPr txBox="1">
            <a:spLocks noGrp="1"/>
          </p:cNvSpPr>
          <p:nvPr>
            <p:ph type="body" idx="1"/>
          </p:nvPr>
        </p:nvSpPr>
        <p:spPr>
          <a:xfrm>
            <a:off x="747925" y="1297039"/>
            <a:ext cx="40599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
        <p:nvSpPr>
          <p:cNvPr id="715" name="Google Shape;715;p3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22</a:t>
            </a:fld>
            <a:endParaRPr/>
          </a:p>
        </p:txBody>
      </p:sp>
      <p:grpSp>
        <p:nvGrpSpPr>
          <p:cNvPr id="716" name="Google Shape;716;p31"/>
          <p:cNvGrpSpPr/>
          <p:nvPr/>
        </p:nvGrpSpPr>
        <p:grpSpPr>
          <a:xfrm>
            <a:off x="5353200" y="373572"/>
            <a:ext cx="2119546" cy="4396359"/>
            <a:chOff x="2547150" y="238125"/>
            <a:chExt cx="2525675" cy="5238750"/>
          </a:xfrm>
        </p:grpSpPr>
        <p:sp>
          <p:nvSpPr>
            <p:cNvPr id="717" name="Google Shape;717;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21" name="Google Shape;721;p31"/>
          <p:cNvPicPr preferRelativeResize="0"/>
          <p:nvPr/>
        </p:nvPicPr>
        <p:blipFill rotWithShape="1">
          <a:blip r:embed="rId3">
            <a:alphaModFix/>
          </a:blip>
          <a:srcRect b="23786"/>
          <a:stretch/>
        </p:blipFill>
        <p:spPr>
          <a:xfrm>
            <a:off x="5399525" y="756087"/>
            <a:ext cx="2025525" cy="363175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32"/>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Project</a:t>
            </a:r>
            <a:endParaRPr/>
          </a:p>
        </p:txBody>
      </p:sp>
      <p:sp>
        <p:nvSpPr>
          <p:cNvPr id="727" name="Google Shape;727;p32"/>
          <p:cNvSpPr txBox="1">
            <a:spLocks noGrp="1"/>
          </p:cNvSpPr>
          <p:nvPr>
            <p:ph type="body" idx="1"/>
          </p:nvPr>
        </p:nvSpPr>
        <p:spPr>
          <a:xfrm>
            <a:off x="747925" y="1297050"/>
            <a:ext cx="32154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
        <p:nvSpPr>
          <p:cNvPr id="728" name="Google Shape;728;p32"/>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23</a:t>
            </a:fld>
            <a:endParaRPr/>
          </a:p>
        </p:txBody>
      </p:sp>
      <p:grpSp>
        <p:nvGrpSpPr>
          <p:cNvPr id="729" name="Google Shape;729;p32"/>
          <p:cNvGrpSpPr/>
          <p:nvPr/>
        </p:nvGrpSpPr>
        <p:grpSpPr>
          <a:xfrm>
            <a:off x="5011702" y="465959"/>
            <a:ext cx="2736410" cy="4222433"/>
            <a:chOff x="2112475" y="238125"/>
            <a:chExt cx="3395050" cy="5238750"/>
          </a:xfrm>
        </p:grpSpPr>
        <p:sp>
          <p:nvSpPr>
            <p:cNvPr id="730" name="Google Shape;730;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4" name="Google Shape;734;p32"/>
          <p:cNvPicPr preferRelativeResize="0"/>
          <p:nvPr/>
        </p:nvPicPr>
        <p:blipFill>
          <a:blip r:embed="rId3">
            <a:alphaModFix/>
          </a:blip>
          <a:stretch>
            <a:fillRect/>
          </a:stretch>
        </p:blipFill>
        <p:spPr>
          <a:xfrm>
            <a:off x="5079288" y="839688"/>
            <a:ext cx="2597800" cy="3463726"/>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3"/>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Project</a:t>
            </a:r>
            <a:endParaRPr/>
          </a:p>
        </p:txBody>
      </p:sp>
      <p:sp>
        <p:nvSpPr>
          <p:cNvPr id="740" name="Google Shape;740;p33"/>
          <p:cNvSpPr txBox="1">
            <a:spLocks noGrp="1"/>
          </p:cNvSpPr>
          <p:nvPr>
            <p:ph type="body" idx="1"/>
          </p:nvPr>
        </p:nvSpPr>
        <p:spPr>
          <a:xfrm>
            <a:off x="747925" y="1297050"/>
            <a:ext cx="22548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Show and explain your web, app or software projects using these gadget templates.</a:t>
            </a:r>
            <a:endParaRPr sz="1800"/>
          </a:p>
        </p:txBody>
      </p:sp>
      <p:sp>
        <p:nvSpPr>
          <p:cNvPr id="741" name="Google Shape;741;p33"/>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grpSp>
        <p:nvGrpSpPr>
          <p:cNvPr id="742" name="Google Shape;742;p33"/>
          <p:cNvGrpSpPr/>
          <p:nvPr/>
        </p:nvGrpSpPr>
        <p:grpSpPr>
          <a:xfrm>
            <a:off x="2900592" y="1512703"/>
            <a:ext cx="5426818" cy="3179508"/>
            <a:chOff x="1177450" y="241631"/>
            <a:chExt cx="6173152" cy="3616776"/>
          </a:xfrm>
        </p:grpSpPr>
        <p:sp>
          <p:nvSpPr>
            <p:cNvPr id="743" name="Google Shape;743;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747" name="Google Shape;747;p33"/>
          <p:cNvPicPr preferRelativeResize="0"/>
          <p:nvPr/>
        </p:nvPicPr>
        <p:blipFill rotWithShape="1">
          <a:blip r:embed="rId3">
            <a:alphaModFix/>
          </a:blip>
          <a:srcRect b="6620"/>
          <a:stretch/>
        </p:blipFill>
        <p:spPr>
          <a:xfrm>
            <a:off x="3506515" y="1687991"/>
            <a:ext cx="4218067" cy="2679396"/>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34"/>
          <p:cNvSpPr txBox="1">
            <a:spLocks noGrp="1"/>
          </p:cNvSpPr>
          <p:nvPr>
            <p:ph type="ctrTitle" idx="4294967295"/>
          </p:nvPr>
        </p:nvSpPr>
        <p:spPr>
          <a:xfrm>
            <a:off x="3657038" y="1073100"/>
            <a:ext cx="3229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THANKS!</a:t>
            </a:r>
            <a:endParaRPr sz="6000"/>
          </a:p>
        </p:txBody>
      </p:sp>
      <p:sp>
        <p:nvSpPr>
          <p:cNvPr id="753" name="Google Shape;753;p34"/>
          <p:cNvSpPr txBox="1">
            <a:spLocks noGrp="1"/>
          </p:cNvSpPr>
          <p:nvPr>
            <p:ph type="body" idx="4294967295"/>
          </p:nvPr>
        </p:nvSpPr>
        <p:spPr>
          <a:xfrm>
            <a:off x="3657038" y="2119105"/>
            <a:ext cx="32292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Any questions?</a:t>
            </a:r>
            <a:endParaRPr/>
          </a:p>
          <a:p>
            <a:pPr marL="0" lvl="0" indent="0" algn="l" rtl="0">
              <a:spcBef>
                <a:spcPts val="600"/>
              </a:spcBef>
              <a:spcAft>
                <a:spcPts val="0"/>
              </a:spcAft>
              <a:buNone/>
            </a:pPr>
            <a:r>
              <a:rPr lang="en" sz="2000"/>
              <a:t>You can find me at</a:t>
            </a:r>
            <a:endParaRPr sz="2000"/>
          </a:p>
          <a:p>
            <a:pPr marL="457200" lvl="0" indent="-355600" algn="l" rtl="0">
              <a:spcBef>
                <a:spcPts val="600"/>
              </a:spcBef>
              <a:spcAft>
                <a:spcPts val="0"/>
              </a:spcAft>
              <a:buSzPts val="2000"/>
              <a:buChar char="✘"/>
            </a:pPr>
            <a:r>
              <a:rPr lang="en" sz="2000"/>
              <a:t>@username</a:t>
            </a:r>
            <a:endParaRPr sz="2000"/>
          </a:p>
          <a:p>
            <a:pPr marL="457200" lvl="0" indent="-355600" algn="l" rtl="0">
              <a:spcBef>
                <a:spcPts val="0"/>
              </a:spcBef>
              <a:spcAft>
                <a:spcPts val="0"/>
              </a:spcAft>
              <a:buSzPts val="2000"/>
              <a:buChar char="✘"/>
            </a:pPr>
            <a:r>
              <a:rPr lang="en" sz="2000"/>
              <a:t>user@mail.me</a:t>
            </a:r>
            <a:endParaRPr sz="2000"/>
          </a:p>
        </p:txBody>
      </p:sp>
      <p:sp>
        <p:nvSpPr>
          <p:cNvPr id="754" name="Google Shape;754;p34"/>
          <p:cNvSpPr/>
          <p:nvPr/>
        </p:nvSpPr>
        <p:spPr>
          <a:xfrm>
            <a:off x="2257757" y="1402659"/>
            <a:ext cx="1180108" cy="1089975"/>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78D8"/>
              </a:solidFill>
            </a:endParaRPr>
          </a:p>
        </p:txBody>
      </p:sp>
      <p:sp>
        <p:nvSpPr>
          <p:cNvPr id="755" name="Google Shape;755;p3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Credits</a:t>
            </a:r>
            <a:endParaRPr/>
          </a:p>
        </p:txBody>
      </p:sp>
      <p:sp>
        <p:nvSpPr>
          <p:cNvPr id="761" name="Google Shape;761;p3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hlinkClick r:id="rId4"/>
              </a:rPr>
              <a:t>Unsplash</a:t>
            </a:r>
            <a:endParaRPr sz="2400"/>
          </a:p>
        </p:txBody>
      </p:sp>
      <p:sp>
        <p:nvSpPr>
          <p:cNvPr id="762" name="Google Shape;762;p3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 design</a:t>
            </a:r>
            <a:endParaRPr/>
          </a:p>
        </p:txBody>
      </p:sp>
      <p:sp>
        <p:nvSpPr>
          <p:cNvPr id="768" name="Google Shape;768;p36"/>
          <p:cNvSpPr txBox="1">
            <a:spLocks noGrp="1"/>
          </p:cNvSpPr>
          <p:nvPr>
            <p:ph type="body" idx="1"/>
          </p:nvPr>
        </p:nvSpPr>
        <p:spPr>
          <a:xfrm>
            <a:off x="747925" y="1200150"/>
            <a:ext cx="6140400" cy="2664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dirty="0"/>
              <a:t>This presentation uses the following typographies and colors:</a:t>
            </a:r>
            <a:endParaRPr sz="1400" dirty="0"/>
          </a:p>
          <a:p>
            <a:pPr marL="457200" lvl="0" indent="-317500" algn="l" rtl="0">
              <a:lnSpc>
                <a:spcPct val="115000"/>
              </a:lnSpc>
              <a:spcBef>
                <a:spcPts val="600"/>
              </a:spcBef>
              <a:spcAft>
                <a:spcPts val="0"/>
              </a:spcAft>
              <a:buSzPts val="1400"/>
              <a:buChar char="✘"/>
            </a:pPr>
            <a:r>
              <a:rPr lang="en" sz="1400" dirty="0"/>
              <a:t>Titles: </a:t>
            </a:r>
            <a:r>
              <a:rPr lang="en" sz="1400" b="1" dirty="0"/>
              <a:t>Sniglet</a:t>
            </a:r>
            <a:endParaRPr sz="1400" b="1" dirty="0"/>
          </a:p>
          <a:p>
            <a:pPr marL="457200" lvl="0" indent="-317500" algn="l" rtl="0">
              <a:lnSpc>
                <a:spcPct val="115000"/>
              </a:lnSpc>
              <a:spcBef>
                <a:spcPts val="0"/>
              </a:spcBef>
              <a:spcAft>
                <a:spcPts val="0"/>
              </a:spcAft>
              <a:buSzPts val="1400"/>
              <a:buChar char="✘"/>
            </a:pPr>
            <a:r>
              <a:rPr lang="en" sz="1400" dirty="0"/>
              <a:t>Body copy: </a:t>
            </a:r>
            <a:r>
              <a:rPr lang="en" sz="1400" b="1" dirty="0"/>
              <a:t>Dosis</a:t>
            </a:r>
            <a:endParaRPr sz="1400" b="1" dirty="0"/>
          </a:p>
          <a:p>
            <a:pPr marL="0" lvl="0" indent="0" algn="l" rtl="0">
              <a:lnSpc>
                <a:spcPct val="115000"/>
              </a:lnSpc>
              <a:spcBef>
                <a:spcPts val="600"/>
              </a:spcBef>
              <a:spcAft>
                <a:spcPts val="0"/>
              </a:spcAft>
              <a:buNone/>
            </a:pPr>
            <a:r>
              <a:rPr lang="en" sz="1400" dirty="0"/>
              <a:t>You can download the fonts on these pages:</a:t>
            </a:r>
            <a:endParaRPr sz="1400" dirty="0"/>
          </a:p>
          <a:p>
            <a:pPr marL="0" lvl="0" indent="0" algn="l" rtl="0">
              <a:lnSpc>
                <a:spcPct val="115000"/>
              </a:lnSpc>
              <a:spcBef>
                <a:spcPts val="600"/>
              </a:spcBef>
              <a:spcAft>
                <a:spcPts val="0"/>
              </a:spcAft>
              <a:buNone/>
            </a:pPr>
            <a:r>
              <a:rPr lang="en" sz="1400" u="sng" dirty="0">
                <a:solidFill>
                  <a:srgbClr val="3C78D8"/>
                </a:solidFill>
                <a:hlinkClick r:id="rId3">
                  <a:extLst>
                    <a:ext uri="{A12FA001-AC4F-418D-AE19-62706E023703}">
                      <ahyp:hlinkClr xmlns:ahyp="http://schemas.microsoft.com/office/drawing/2018/hyperlinkcolor" val="tx"/>
                    </a:ext>
                  </a:extLst>
                </a:hlinkClick>
              </a:rPr>
              <a:t>https://www.fontsquirrel.com/fonts/dosis</a:t>
            </a:r>
            <a:endParaRPr sz="1400" dirty="0">
              <a:solidFill>
                <a:srgbClr val="3C78D8"/>
              </a:solidFill>
            </a:endParaRPr>
          </a:p>
          <a:p>
            <a:pPr marL="0" lvl="0" indent="0" algn="l" rtl="0">
              <a:lnSpc>
                <a:spcPct val="115000"/>
              </a:lnSpc>
              <a:spcBef>
                <a:spcPts val="600"/>
              </a:spcBef>
              <a:spcAft>
                <a:spcPts val="0"/>
              </a:spcAft>
              <a:buNone/>
            </a:pPr>
            <a:r>
              <a:rPr lang="en" sz="1400" u="sng" dirty="0">
                <a:solidFill>
                  <a:srgbClr val="3C78D8"/>
                </a:solidFill>
                <a:hlinkClick r:id="rId4">
                  <a:extLst>
                    <a:ext uri="{A12FA001-AC4F-418D-AE19-62706E023703}">
                      <ahyp:hlinkClr xmlns:ahyp="http://schemas.microsoft.com/office/drawing/2018/hyperlinkcolor" val="tx"/>
                    </a:ext>
                  </a:extLst>
                </a:hlinkClick>
              </a:rPr>
              <a:t>https://www.fontsquirrel.com/fonts/sniglet</a:t>
            </a:r>
            <a:endParaRPr sz="1400" dirty="0">
              <a:solidFill>
                <a:srgbClr val="3C78D8"/>
              </a:solidFill>
            </a:endParaRPr>
          </a:p>
          <a:p>
            <a:pPr marL="0" lvl="0" indent="0" algn="l" rtl="0">
              <a:lnSpc>
                <a:spcPct val="115000"/>
              </a:lnSpc>
              <a:spcBef>
                <a:spcPts val="600"/>
              </a:spcBef>
              <a:spcAft>
                <a:spcPts val="0"/>
              </a:spcAft>
              <a:buNone/>
            </a:pPr>
            <a:endParaRPr sz="1400" dirty="0"/>
          </a:p>
          <a:p>
            <a:pPr marL="457200" lvl="0" indent="-317500" algn="l" rtl="0">
              <a:lnSpc>
                <a:spcPct val="115000"/>
              </a:lnSpc>
              <a:spcBef>
                <a:spcPts val="600"/>
              </a:spcBef>
              <a:spcAft>
                <a:spcPts val="0"/>
              </a:spcAft>
              <a:buSzPts val="1400"/>
              <a:buChar char="✘"/>
            </a:pPr>
            <a:r>
              <a:rPr lang="en" sz="1400" dirty="0"/>
              <a:t>Gray </a:t>
            </a:r>
            <a:r>
              <a:rPr lang="en" sz="1400" b="1" dirty="0"/>
              <a:t>#3d4965</a:t>
            </a:r>
            <a:endParaRPr sz="1400" b="1" dirty="0">
              <a:solidFill>
                <a:srgbClr val="3D4965"/>
              </a:solidFill>
            </a:endParaRPr>
          </a:p>
          <a:p>
            <a:pPr marL="457200" lvl="0" indent="-317500" algn="l" rtl="0">
              <a:lnSpc>
                <a:spcPct val="115000"/>
              </a:lnSpc>
              <a:spcBef>
                <a:spcPts val="0"/>
              </a:spcBef>
              <a:spcAft>
                <a:spcPts val="0"/>
              </a:spcAft>
              <a:buSzPts val="1400"/>
              <a:buChar char="✘"/>
            </a:pPr>
            <a:r>
              <a:rPr lang="en" sz="1400" dirty="0"/>
              <a:t>Dark cornflower blue </a:t>
            </a:r>
            <a:r>
              <a:rPr lang="en" sz="1400" b="1" dirty="0">
                <a:solidFill>
                  <a:srgbClr val="3C78D8"/>
                </a:solidFill>
              </a:rPr>
              <a:t>#3c78d8</a:t>
            </a:r>
            <a:endParaRPr sz="1400" b="1" dirty="0">
              <a:solidFill>
                <a:srgbClr val="3C78D8"/>
              </a:solidFill>
            </a:endParaRPr>
          </a:p>
        </p:txBody>
      </p:sp>
      <p:sp>
        <p:nvSpPr>
          <p:cNvPr id="769" name="Google Shape;769;p36"/>
          <p:cNvSpPr txBox="1"/>
          <p:nvPr/>
        </p:nvSpPr>
        <p:spPr>
          <a:xfrm>
            <a:off x="747925" y="4493807"/>
            <a:ext cx="6249900" cy="53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rgbClr val="FFFFFF"/>
                </a:solidFill>
                <a:highlight>
                  <a:srgbClr val="3C78D8"/>
                </a:highlight>
                <a:latin typeface="Dosis"/>
                <a:ea typeface="Dosis"/>
                <a:cs typeface="Dosis"/>
                <a:sym typeface="Dosis"/>
              </a:rPr>
              <a:t>You don’t need to keep this slide in your presentation. It’s only here to serve you as a design guide if you need to create new slides or download the fonts to edit the presentation in PowerPoint®</a:t>
            </a:r>
            <a:endParaRPr sz="1200" dirty="0">
              <a:solidFill>
                <a:srgbClr val="FFFFFF"/>
              </a:solidFill>
              <a:highlight>
                <a:srgbClr val="3C78D8"/>
              </a:highlight>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1200" dirty="0">
              <a:solidFill>
                <a:srgbClr val="FFFFFF"/>
              </a:solidFill>
              <a:highlight>
                <a:srgbClr val="3C78D8"/>
              </a:highlight>
              <a:latin typeface="Dosis"/>
              <a:ea typeface="Dosis"/>
              <a:cs typeface="Dosis"/>
              <a:sym typeface="Dosis"/>
            </a:endParaRPr>
          </a:p>
          <a:p>
            <a:pPr marL="0" lvl="0" indent="0" algn="l" rtl="0">
              <a:spcBef>
                <a:spcPts val="0"/>
              </a:spcBef>
              <a:spcAft>
                <a:spcPts val="0"/>
              </a:spcAft>
              <a:buNone/>
            </a:pPr>
            <a:endParaRPr sz="1200" dirty="0">
              <a:solidFill>
                <a:srgbClr val="FFFFFF"/>
              </a:solidFill>
              <a:highlight>
                <a:srgbClr val="3C78D8"/>
              </a:highlight>
              <a:latin typeface="Dosis"/>
              <a:ea typeface="Dosis"/>
              <a:cs typeface="Dosis"/>
              <a:sym typeface="Dosis"/>
            </a:endParaRPr>
          </a:p>
        </p:txBody>
      </p:sp>
      <p:sp>
        <p:nvSpPr>
          <p:cNvPr id="770" name="Google Shape;770;p3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7"/>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Extra Resources</a:t>
            </a:r>
            <a:endParaRPr/>
          </a:p>
        </p:txBody>
      </p:sp>
      <p:sp>
        <p:nvSpPr>
          <p:cNvPr id="776" name="Google Shape;776;p37"/>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For Business Plans, Marketing Plans, Project Proposals, Lessons, etc</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38"/>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Timeline</a:t>
            </a:r>
            <a:endParaRPr/>
          </a:p>
        </p:txBody>
      </p:sp>
      <p:sp>
        <p:nvSpPr>
          <p:cNvPr id="782" name="Google Shape;782;p3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29</a:t>
            </a:fld>
            <a:endParaRPr/>
          </a:p>
        </p:txBody>
      </p:sp>
      <p:sp>
        <p:nvSpPr>
          <p:cNvPr id="783" name="Google Shape;783;p38"/>
          <p:cNvSpPr/>
          <p:nvPr/>
        </p:nvSpPr>
        <p:spPr>
          <a:xfrm>
            <a:off x="6675785"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DEC</a:t>
            </a:r>
            <a:endParaRPr sz="1000">
              <a:solidFill>
                <a:schemeClr val="lt1"/>
              </a:solidFill>
              <a:latin typeface="Dosis"/>
              <a:ea typeface="Dosis"/>
              <a:cs typeface="Dosis"/>
              <a:sym typeface="Dosis"/>
            </a:endParaRPr>
          </a:p>
        </p:txBody>
      </p:sp>
      <p:sp>
        <p:nvSpPr>
          <p:cNvPr id="784" name="Google Shape;784;p38"/>
          <p:cNvSpPr/>
          <p:nvPr/>
        </p:nvSpPr>
        <p:spPr>
          <a:xfrm>
            <a:off x="6106106"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NOV</a:t>
            </a:r>
            <a:endParaRPr sz="1000">
              <a:solidFill>
                <a:schemeClr val="lt1"/>
              </a:solidFill>
              <a:latin typeface="Dosis"/>
              <a:ea typeface="Dosis"/>
              <a:cs typeface="Dosis"/>
              <a:sym typeface="Dosis"/>
            </a:endParaRPr>
          </a:p>
        </p:txBody>
      </p:sp>
      <p:sp>
        <p:nvSpPr>
          <p:cNvPr id="785" name="Google Shape;785;p38"/>
          <p:cNvSpPr/>
          <p:nvPr/>
        </p:nvSpPr>
        <p:spPr>
          <a:xfrm>
            <a:off x="5536428"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OCT</a:t>
            </a:r>
            <a:endParaRPr sz="1000">
              <a:solidFill>
                <a:schemeClr val="lt1"/>
              </a:solidFill>
              <a:latin typeface="Dosis"/>
              <a:ea typeface="Dosis"/>
              <a:cs typeface="Dosis"/>
              <a:sym typeface="Dosis"/>
            </a:endParaRPr>
          </a:p>
        </p:txBody>
      </p:sp>
      <p:sp>
        <p:nvSpPr>
          <p:cNvPr id="786" name="Google Shape;786;p38"/>
          <p:cNvSpPr/>
          <p:nvPr/>
        </p:nvSpPr>
        <p:spPr>
          <a:xfrm>
            <a:off x="4966750"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SEP</a:t>
            </a:r>
            <a:endParaRPr sz="1000">
              <a:solidFill>
                <a:schemeClr val="lt1"/>
              </a:solidFill>
              <a:latin typeface="Dosis"/>
              <a:ea typeface="Dosis"/>
              <a:cs typeface="Dosis"/>
              <a:sym typeface="Dosis"/>
            </a:endParaRPr>
          </a:p>
        </p:txBody>
      </p:sp>
      <p:sp>
        <p:nvSpPr>
          <p:cNvPr id="787" name="Google Shape;787;p38"/>
          <p:cNvSpPr/>
          <p:nvPr/>
        </p:nvSpPr>
        <p:spPr>
          <a:xfrm>
            <a:off x="4397072"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AUG</a:t>
            </a:r>
            <a:endParaRPr sz="1000">
              <a:solidFill>
                <a:schemeClr val="lt1"/>
              </a:solidFill>
              <a:latin typeface="Dosis"/>
              <a:ea typeface="Dosis"/>
              <a:cs typeface="Dosis"/>
              <a:sym typeface="Dosis"/>
            </a:endParaRPr>
          </a:p>
        </p:txBody>
      </p:sp>
      <p:sp>
        <p:nvSpPr>
          <p:cNvPr id="788" name="Google Shape;788;p38"/>
          <p:cNvSpPr/>
          <p:nvPr/>
        </p:nvSpPr>
        <p:spPr>
          <a:xfrm>
            <a:off x="3827394"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JUL</a:t>
            </a:r>
            <a:endParaRPr sz="1000">
              <a:solidFill>
                <a:schemeClr val="lt1"/>
              </a:solidFill>
              <a:latin typeface="Dosis"/>
              <a:ea typeface="Dosis"/>
              <a:cs typeface="Dosis"/>
              <a:sym typeface="Dosis"/>
            </a:endParaRPr>
          </a:p>
        </p:txBody>
      </p:sp>
      <p:sp>
        <p:nvSpPr>
          <p:cNvPr id="789" name="Google Shape;789;p38"/>
          <p:cNvSpPr/>
          <p:nvPr/>
        </p:nvSpPr>
        <p:spPr>
          <a:xfrm>
            <a:off x="3257716"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JUN</a:t>
            </a:r>
            <a:endParaRPr sz="1000">
              <a:solidFill>
                <a:schemeClr val="lt1"/>
              </a:solidFill>
              <a:latin typeface="Dosis"/>
              <a:ea typeface="Dosis"/>
              <a:cs typeface="Dosis"/>
              <a:sym typeface="Dosis"/>
            </a:endParaRPr>
          </a:p>
        </p:txBody>
      </p:sp>
      <p:sp>
        <p:nvSpPr>
          <p:cNvPr id="790" name="Google Shape;790;p38"/>
          <p:cNvSpPr/>
          <p:nvPr/>
        </p:nvSpPr>
        <p:spPr>
          <a:xfrm>
            <a:off x="2688037"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MAY</a:t>
            </a:r>
            <a:endParaRPr sz="1000">
              <a:solidFill>
                <a:schemeClr val="lt1"/>
              </a:solidFill>
              <a:latin typeface="Dosis"/>
              <a:ea typeface="Dosis"/>
              <a:cs typeface="Dosis"/>
              <a:sym typeface="Dosis"/>
            </a:endParaRPr>
          </a:p>
        </p:txBody>
      </p:sp>
      <p:sp>
        <p:nvSpPr>
          <p:cNvPr id="791" name="Google Shape;791;p38"/>
          <p:cNvSpPr/>
          <p:nvPr/>
        </p:nvSpPr>
        <p:spPr>
          <a:xfrm>
            <a:off x="2118359"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APR</a:t>
            </a:r>
            <a:endParaRPr sz="1000">
              <a:solidFill>
                <a:schemeClr val="lt1"/>
              </a:solidFill>
              <a:latin typeface="Dosis"/>
              <a:ea typeface="Dosis"/>
              <a:cs typeface="Dosis"/>
              <a:sym typeface="Dosis"/>
            </a:endParaRPr>
          </a:p>
        </p:txBody>
      </p:sp>
      <p:sp>
        <p:nvSpPr>
          <p:cNvPr id="792" name="Google Shape;792;p38"/>
          <p:cNvSpPr/>
          <p:nvPr/>
        </p:nvSpPr>
        <p:spPr>
          <a:xfrm>
            <a:off x="1548681"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MAR</a:t>
            </a:r>
            <a:endParaRPr sz="1000">
              <a:solidFill>
                <a:schemeClr val="lt1"/>
              </a:solidFill>
              <a:latin typeface="Dosis"/>
              <a:ea typeface="Dosis"/>
              <a:cs typeface="Dosis"/>
              <a:sym typeface="Dosis"/>
            </a:endParaRPr>
          </a:p>
        </p:txBody>
      </p:sp>
      <p:sp>
        <p:nvSpPr>
          <p:cNvPr id="793" name="Google Shape;793;p38"/>
          <p:cNvSpPr/>
          <p:nvPr/>
        </p:nvSpPr>
        <p:spPr>
          <a:xfrm>
            <a:off x="979003"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FEB</a:t>
            </a:r>
            <a:endParaRPr sz="1000">
              <a:solidFill>
                <a:schemeClr val="lt1"/>
              </a:solidFill>
              <a:latin typeface="Dosis"/>
              <a:ea typeface="Dosis"/>
              <a:cs typeface="Dosis"/>
              <a:sym typeface="Dosis"/>
            </a:endParaRPr>
          </a:p>
        </p:txBody>
      </p:sp>
      <p:sp>
        <p:nvSpPr>
          <p:cNvPr id="794" name="Google Shape;794;p38"/>
          <p:cNvSpPr/>
          <p:nvPr/>
        </p:nvSpPr>
        <p:spPr>
          <a:xfrm>
            <a:off x="409325"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JAN</a:t>
            </a:r>
            <a:endParaRPr sz="1000">
              <a:solidFill>
                <a:schemeClr val="lt1"/>
              </a:solidFill>
              <a:latin typeface="Dosis"/>
              <a:ea typeface="Dosis"/>
              <a:cs typeface="Dosis"/>
              <a:sym typeface="Dosis"/>
            </a:endParaRPr>
          </a:p>
        </p:txBody>
      </p:sp>
      <p:sp>
        <p:nvSpPr>
          <p:cNvPr id="795" name="Google Shape;795;p38"/>
          <p:cNvSpPr/>
          <p:nvPr/>
        </p:nvSpPr>
        <p:spPr>
          <a:xfrm>
            <a:off x="0" y="2755950"/>
            <a:ext cx="5499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796" name="Google Shape;796;p38"/>
          <p:cNvCxnSpPr/>
          <p:nvPr/>
        </p:nvCxnSpPr>
        <p:spPr>
          <a:xfrm rot="10800000">
            <a:off x="663610"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797" name="Google Shape;797;p38"/>
          <p:cNvSpPr txBox="1"/>
          <p:nvPr/>
        </p:nvSpPr>
        <p:spPr>
          <a:xfrm>
            <a:off x="628206"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798" name="Google Shape;798;p38"/>
          <p:cNvCxnSpPr/>
          <p:nvPr/>
        </p:nvCxnSpPr>
        <p:spPr>
          <a:xfrm rot="10800000">
            <a:off x="1803887"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799" name="Google Shape;799;p38"/>
          <p:cNvSpPr txBox="1"/>
          <p:nvPr/>
        </p:nvSpPr>
        <p:spPr>
          <a:xfrm>
            <a:off x="1769784"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cxnSp>
        <p:nvCxnSpPr>
          <p:cNvPr id="800" name="Google Shape;800;p38"/>
          <p:cNvCxnSpPr/>
          <p:nvPr/>
        </p:nvCxnSpPr>
        <p:spPr>
          <a:xfrm rot="10800000">
            <a:off x="2944164"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1" name="Google Shape;801;p38"/>
          <p:cNvSpPr txBox="1"/>
          <p:nvPr/>
        </p:nvSpPr>
        <p:spPr>
          <a:xfrm>
            <a:off x="2911361"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cxnSp>
        <p:nvCxnSpPr>
          <p:cNvPr id="802" name="Google Shape;802;p38"/>
          <p:cNvCxnSpPr/>
          <p:nvPr/>
        </p:nvCxnSpPr>
        <p:spPr>
          <a:xfrm rot="10800000">
            <a:off x="4084441"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3" name="Google Shape;803;p38"/>
          <p:cNvSpPr txBox="1"/>
          <p:nvPr/>
        </p:nvSpPr>
        <p:spPr>
          <a:xfrm>
            <a:off x="4052939"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cxnSp>
        <p:nvCxnSpPr>
          <p:cNvPr id="804" name="Google Shape;804;p38"/>
          <p:cNvCxnSpPr/>
          <p:nvPr/>
        </p:nvCxnSpPr>
        <p:spPr>
          <a:xfrm rot="10800000">
            <a:off x="5224718"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5" name="Google Shape;805;p38"/>
          <p:cNvSpPr txBox="1"/>
          <p:nvPr/>
        </p:nvSpPr>
        <p:spPr>
          <a:xfrm>
            <a:off x="5194516"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cxnSp>
        <p:nvCxnSpPr>
          <p:cNvPr id="806" name="Google Shape;806;p38"/>
          <p:cNvCxnSpPr/>
          <p:nvPr/>
        </p:nvCxnSpPr>
        <p:spPr>
          <a:xfrm rot="10800000">
            <a:off x="6364995"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7" name="Google Shape;807;p38"/>
          <p:cNvSpPr txBox="1"/>
          <p:nvPr/>
        </p:nvSpPr>
        <p:spPr>
          <a:xfrm>
            <a:off x="6336094"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808" name="Google Shape;808;p38"/>
          <p:cNvCxnSpPr/>
          <p:nvPr/>
        </p:nvCxnSpPr>
        <p:spPr>
          <a:xfrm rot="10800000">
            <a:off x="1242505"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09" name="Google Shape;809;p38"/>
          <p:cNvSpPr txBox="1"/>
          <p:nvPr/>
        </p:nvSpPr>
        <p:spPr>
          <a:xfrm>
            <a:off x="1181973"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cxnSp>
        <p:nvCxnSpPr>
          <p:cNvPr id="810" name="Google Shape;810;p38"/>
          <p:cNvCxnSpPr/>
          <p:nvPr/>
        </p:nvCxnSpPr>
        <p:spPr>
          <a:xfrm rot="10800000">
            <a:off x="2382782"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1" name="Google Shape;811;p38"/>
          <p:cNvSpPr txBox="1"/>
          <p:nvPr/>
        </p:nvSpPr>
        <p:spPr>
          <a:xfrm>
            <a:off x="2330156"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cxnSp>
        <p:nvCxnSpPr>
          <p:cNvPr id="812" name="Google Shape;812;p38"/>
          <p:cNvCxnSpPr/>
          <p:nvPr/>
        </p:nvCxnSpPr>
        <p:spPr>
          <a:xfrm rot="10800000">
            <a:off x="3523059"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3" name="Google Shape;813;p38"/>
          <p:cNvSpPr txBox="1"/>
          <p:nvPr/>
        </p:nvSpPr>
        <p:spPr>
          <a:xfrm>
            <a:off x="3478339"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814" name="Google Shape;814;p38"/>
          <p:cNvCxnSpPr/>
          <p:nvPr/>
        </p:nvCxnSpPr>
        <p:spPr>
          <a:xfrm rot="10800000">
            <a:off x="4663336"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5" name="Google Shape;815;p38"/>
          <p:cNvSpPr txBox="1"/>
          <p:nvPr/>
        </p:nvSpPr>
        <p:spPr>
          <a:xfrm>
            <a:off x="4626522"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cxnSp>
        <p:nvCxnSpPr>
          <p:cNvPr id="816" name="Google Shape;816;p38"/>
          <p:cNvCxnSpPr/>
          <p:nvPr/>
        </p:nvCxnSpPr>
        <p:spPr>
          <a:xfrm rot="10800000">
            <a:off x="5803613"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7" name="Google Shape;817;p38"/>
          <p:cNvSpPr txBox="1"/>
          <p:nvPr/>
        </p:nvSpPr>
        <p:spPr>
          <a:xfrm>
            <a:off x="5774706"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cxnSp>
        <p:nvCxnSpPr>
          <p:cNvPr id="818" name="Google Shape;818;p38"/>
          <p:cNvCxnSpPr/>
          <p:nvPr/>
        </p:nvCxnSpPr>
        <p:spPr>
          <a:xfrm rot="10800000">
            <a:off x="6943890"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9" name="Google Shape;819;p38"/>
          <p:cNvSpPr txBox="1"/>
          <p:nvPr/>
        </p:nvSpPr>
        <p:spPr>
          <a:xfrm>
            <a:off x="6911278" y="3648150"/>
            <a:ext cx="8931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dirty="0"/>
          </a:p>
        </p:txBody>
      </p:sp>
      <p:pic>
        <p:nvPicPr>
          <p:cNvPr id="1026" name="Picture 2" descr="GitHub - StevieG47/Lane-Detection: Lane Detection for autonomous driving  done in python/C++ OpenCV">
            <a:extLst>
              <a:ext uri="{FF2B5EF4-FFF2-40B4-BE49-F238E27FC236}">
                <a16:creationId xmlns:a16="http://schemas.microsoft.com/office/drawing/2014/main" id="{B8F187DD-8207-4BEC-B86B-C17C004BBE1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284800" y="1535422"/>
            <a:ext cx="3445675" cy="1938192"/>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596;p21">
            <a:extLst>
              <a:ext uri="{FF2B5EF4-FFF2-40B4-BE49-F238E27FC236}">
                <a16:creationId xmlns:a16="http://schemas.microsoft.com/office/drawing/2014/main" id="{735045F4-EE73-4FE5-A1E8-C9883E75C1AC}"/>
              </a:ext>
            </a:extLst>
          </p:cNvPr>
          <p:cNvSpPr txBox="1">
            <a:spLocks noGrp="1"/>
          </p:cNvSpPr>
          <p:nvPr>
            <p:ph type="body" idx="1"/>
          </p:nvPr>
        </p:nvSpPr>
        <p:spPr>
          <a:xfrm>
            <a:off x="690325" y="1245030"/>
            <a:ext cx="4502161" cy="2873370"/>
          </a:xfrm>
          <a:prstGeom prst="rect">
            <a:avLst/>
          </a:prstGeom>
        </p:spPr>
        <p:txBody>
          <a:bodyPr spcFirstLastPara="1" wrap="square" lIns="91425" tIns="91425" rIns="91425" bIns="91425" anchor="t" anchorCtr="0">
            <a:noAutofit/>
          </a:bodyPr>
          <a:lstStyle/>
          <a:p>
            <a:r>
              <a:rPr lang="vi-VN" sz="1800" b="1" i="0" dirty="0">
                <a:solidFill>
                  <a:srgbClr val="212529"/>
                </a:solidFill>
                <a:effectLst/>
                <a:latin typeface="Constantia" panose="02030602050306030303" pitchFamily="18" charset="0"/>
              </a:rPr>
              <a:t>Phát hiện làn đường</a:t>
            </a:r>
            <a:r>
              <a:rPr lang="vi-VN" sz="1800" b="0" i="0" dirty="0">
                <a:solidFill>
                  <a:srgbClr val="212529"/>
                </a:solidFill>
                <a:effectLst/>
                <a:latin typeface="Constantia" panose="02030602050306030303" pitchFamily="18" charset="0"/>
              </a:rPr>
              <a:t> liên quan đến việc xác định ranh giới của các làn đường lái xe trong video hoặc hình ảnh về cảnh đường. </a:t>
            </a:r>
          </a:p>
          <a:p>
            <a:r>
              <a:rPr lang="vi-VN" sz="1800" b="1" i="0" dirty="0">
                <a:solidFill>
                  <a:srgbClr val="212529"/>
                </a:solidFill>
                <a:effectLst/>
                <a:latin typeface="Constantia" panose="02030602050306030303" pitchFamily="18" charset="0"/>
              </a:rPr>
              <a:t>Định vị và theo dõi </a:t>
            </a:r>
            <a:r>
              <a:rPr lang="vi-VN" sz="1800" b="0" i="0" dirty="0">
                <a:solidFill>
                  <a:srgbClr val="212529"/>
                </a:solidFill>
                <a:effectLst/>
                <a:latin typeface="Constantia" panose="02030602050306030303" pitchFamily="18" charset="0"/>
              </a:rPr>
              <a:t>chính xác vạch kẻ đường trong thời gian thực, ngay cả trong những điều kiện khó khăn như ánh sáng kém, ánh sáng chói hoặc bố cục đường phức tạp.</a:t>
            </a:r>
            <a:endParaRPr lang="en-US" sz="1800" dirty="0">
              <a:latin typeface="Constantia" panose="02030602050306030303" pitchFamily="18" charset="0"/>
            </a:endParaRPr>
          </a:p>
        </p:txBody>
      </p:sp>
    </p:spTree>
    <p:extLst>
      <p:ext uri="{BB962C8B-B14F-4D97-AF65-F5344CB8AC3E}">
        <p14:creationId xmlns:p14="http://schemas.microsoft.com/office/powerpoint/2010/main" val="5914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3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Roadmap</a:t>
            </a:r>
            <a:endParaRPr/>
          </a:p>
        </p:txBody>
      </p:sp>
      <p:sp>
        <p:nvSpPr>
          <p:cNvPr id="825" name="Google Shape;825;p3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30</a:t>
            </a:fld>
            <a:endParaRPr/>
          </a:p>
        </p:txBody>
      </p:sp>
      <p:sp>
        <p:nvSpPr>
          <p:cNvPr id="826" name="Google Shape;82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828" name="Google Shape;828;p39"/>
          <p:cNvGrpSpPr/>
          <p:nvPr/>
        </p:nvGrpSpPr>
        <p:grpSpPr>
          <a:xfrm>
            <a:off x="1786339" y="1703401"/>
            <a:ext cx="473400" cy="473400"/>
            <a:chOff x="1786339" y="1703401"/>
            <a:chExt cx="473400" cy="473400"/>
          </a:xfrm>
        </p:grpSpPr>
        <p:sp>
          <p:nvSpPr>
            <p:cNvPr id="829" name="Google Shape;82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0" name="Google Shape;83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1</a:t>
              </a:r>
              <a:endParaRPr sz="600">
                <a:solidFill>
                  <a:schemeClr val="dk2"/>
                </a:solidFill>
                <a:latin typeface="Dosis"/>
                <a:ea typeface="Dosis"/>
                <a:cs typeface="Dosis"/>
                <a:sym typeface="Dosis"/>
              </a:endParaRPr>
            </a:p>
          </p:txBody>
        </p:sp>
      </p:grpSp>
      <p:grpSp>
        <p:nvGrpSpPr>
          <p:cNvPr id="831" name="Google Shape;831;p39"/>
          <p:cNvGrpSpPr/>
          <p:nvPr/>
        </p:nvGrpSpPr>
        <p:grpSpPr>
          <a:xfrm>
            <a:off x="3814414" y="1703401"/>
            <a:ext cx="473400" cy="473400"/>
            <a:chOff x="3814414" y="1703401"/>
            <a:chExt cx="473400" cy="473400"/>
          </a:xfrm>
        </p:grpSpPr>
        <p:sp>
          <p:nvSpPr>
            <p:cNvPr id="832" name="Google Shape;83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3" name="Google Shape;83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3</a:t>
              </a:r>
              <a:endParaRPr sz="600">
                <a:solidFill>
                  <a:schemeClr val="dk2"/>
                </a:solidFill>
                <a:latin typeface="Dosis"/>
                <a:ea typeface="Dosis"/>
                <a:cs typeface="Dosis"/>
                <a:sym typeface="Dosis"/>
              </a:endParaRPr>
            </a:p>
          </p:txBody>
        </p:sp>
      </p:grpSp>
      <p:grpSp>
        <p:nvGrpSpPr>
          <p:cNvPr id="834" name="Google Shape;834;p39"/>
          <p:cNvGrpSpPr/>
          <p:nvPr/>
        </p:nvGrpSpPr>
        <p:grpSpPr>
          <a:xfrm>
            <a:off x="5842489" y="1703401"/>
            <a:ext cx="473400" cy="473400"/>
            <a:chOff x="5842489" y="1703401"/>
            <a:chExt cx="473400" cy="473400"/>
          </a:xfrm>
        </p:grpSpPr>
        <p:sp>
          <p:nvSpPr>
            <p:cNvPr id="835" name="Google Shape;83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6" name="Google Shape;83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5</a:t>
              </a:r>
              <a:endParaRPr sz="600">
                <a:solidFill>
                  <a:schemeClr val="dk2"/>
                </a:solidFill>
                <a:latin typeface="Dosis"/>
                <a:ea typeface="Dosis"/>
                <a:cs typeface="Dosis"/>
                <a:sym typeface="Dosis"/>
              </a:endParaRPr>
            </a:p>
          </p:txBody>
        </p:sp>
      </p:grpSp>
      <p:grpSp>
        <p:nvGrpSpPr>
          <p:cNvPr id="837" name="Google Shape;837;p39"/>
          <p:cNvGrpSpPr/>
          <p:nvPr/>
        </p:nvGrpSpPr>
        <p:grpSpPr>
          <a:xfrm>
            <a:off x="6880814" y="3576300"/>
            <a:ext cx="473400" cy="473400"/>
            <a:chOff x="6880814" y="3576300"/>
            <a:chExt cx="473400" cy="473400"/>
          </a:xfrm>
        </p:grpSpPr>
        <p:sp>
          <p:nvSpPr>
            <p:cNvPr id="838" name="Google Shape;83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9" name="Google Shape;83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6</a:t>
              </a:r>
              <a:endParaRPr sz="600">
                <a:solidFill>
                  <a:schemeClr val="dk2"/>
                </a:solidFill>
                <a:latin typeface="Dosis"/>
                <a:ea typeface="Dosis"/>
                <a:cs typeface="Dosis"/>
                <a:sym typeface="Dosis"/>
              </a:endParaRPr>
            </a:p>
          </p:txBody>
        </p:sp>
      </p:grpSp>
      <p:grpSp>
        <p:nvGrpSpPr>
          <p:cNvPr id="840" name="Google Shape;840;p39"/>
          <p:cNvGrpSpPr/>
          <p:nvPr/>
        </p:nvGrpSpPr>
        <p:grpSpPr>
          <a:xfrm>
            <a:off x="4852739" y="3576300"/>
            <a:ext cx="473400" cy="473400"/>
            <a:chOff x="4852739" y="3576300"/>
            <a:chExt cx="473400" cy="473400"/>
          </a:xfrm>
        </p:grpSpPr>
        <p:sp>
          <p:nvSpPr>
            <p:cNvPr id="841" name="Google Shape;84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42" name="Google Shape;84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4</a:t>
              </a:r>
              <a:endParaRPr sz="600">
                <a:solidFill>
                  <a:schemeClr val="dk2"/>
                </a:solidFill>
                <a:latin typeface="Dosis"/>
                <a:ea typeface="Dosis"/>
                <a:cs typeface="Dosis"/>
                <a:sym typeface="Dosis"/>
              </a:endParaRPr>
            </a:p>
          </p:txBody>
        </p:sp>
      </p:grpSp>
      <p:grpSp>
        <p:nvGrpSpPr>
          <p:cNvPr id="843" name="Google Shape;843;p39"/>
          <p:cNvGrpSpPr/>
          <p:nvPr/>
        </p:nvGrpSpPr>
        <p:grpSpPr>
          <a:xfrm>
            <a:off x="2824664" y="3576300"/>
            <a:ext cx="473400" cy="473400"/>
            <a:chOff x="2824664" y="3576300"/>
            <a:chExt cx="473400" cy="473400"/>
          </a:xfrm>
        </p:grpSpPr>
        <p:sp>
          <p:nvSpPr>
            <p:cNvPr id="844" name="Google Shape;84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45" name="Google Shape;84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2</a:t>
              </a:r>
              <a:endParaRPr sz="600">
                <a:solidFill>
                  <a:schemeClr val="dk2"/>
                </a:solidFill>
                <a:latin typeface="Dosis"/>
                <a:ea typeface="Dosis"/>
                <a:cs typeface="Dosis"/>
                <a:sym typeface="Dosis"/>
              </a:endParaRPr>
            </a:p>
          </p:txBody>
        </p:sp>
      </p:grpSp>
      <p:sp>
        <p:nvSpPr>
          <p:cNvPr id="846" name="Google Shape;846;p39"/>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sp>
        <p:nvSpPr>
          <p:cNvPr id="847" name="Google Shape;847;p39"/>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sp>
        <p:nvSpPr>
          <p:cNvPr id="848" name="Google Shape;848;p39"/>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sp>
        <p:nvSpPr>
          <p:cNvPr id="849" name="Google Shape;849;p39"/>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sp>
        <p:nvSpPr>
          <p:cNvPr id="850" name="Google Shape;850;p39"/>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sp>
        <p:nvSpPr>
          <p:cNvPr id="851" name="Google Shape;851;p39"/>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0"/>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Gantt chart</a:t>
            </a:r>
            <a:endParaRPr/>
          </a:p>
        </p:txBody>
      </p:sp>
      <p:sp>
        <p:nvSpPr>
          <p:cNvPr id="857" name="Google Shape;857;p40"/>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31</a:t>
            </a:fld>
            <a:endParaRPr/>
          </a:p>
        </p:txBody>
      </p:sp>
      <p:graphicFrame>
        <p:nvGraphicFramePr>
          <p:cNvPr id="858" name="Google Shape;858;p40"/>
          <p:cNvGraphicFramePr/>
          <p:nvPr/>
        </p:nvGraphicFramePr>
        <p:xfrm>
          <a:off x="850875" y="1399074"/>
          <a:ext cx="3000000" cy="3000000"/>
        </p:xfrm>
        <a:graphic>
          <a:graphicData uri="http://schemas.openxmlformats.org/drawingml/2006/table">
            <a:tbl>
              <a:tblPr>
                <a:noFill/>
                <a:tableStyleId>{76552CDC-2D55-48DF-8EED-5E4664A762DD}</a:tableStyleId>
              </a:tblPr>
              <a:tblGrid>
                <a:gridCol w="10396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gridCol w="382850">
                  <a:extLst>
                    <a:ext uri="{9D8B030D-6E8A-4147-A177-3AD203B41FA5}">
                      <a16:colId xmlns:a16="http://schemas.microsoft.com/office/drawing/2014/main" val="20014"/>
                    </a:ext>
                  </a:extLst>
                </a:gridCol>
              </a:tblGrid>
              <a:tr h="319775">
                <a:tc>
                  <a:txBody>
                    <a:bodyPr/>
                    <a:lstStyle/>
                    <a:p>
                      <a:pPr marL="0" lvl="0" indent="0" algn="l" rtl="0">
                        <a:spcBef>
                          <a:spcPts val="0"/>
                        </a:spcBef>
                        <a:spcAft>
                          <a:spcPts val="0"/>
                        </a:spcAft>
                        <a:buNone/>
                      </a:pPr>
                      <a:endParaRPr sz="800">
                        <a:solidFill>
                          <a:schemeClr val="dk2"/>
                        </a:solidFill>
                        <a:latin typeface="Dosis"/>
                        <a:ea typeface="Dosis"/>
                        <a:cs typeface="Dosis"/>
                        <a:sym typeface="Dosi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Dosis"/>
                          <a:ea typeface="Dosis"/>
                          <a:cs typeface="Dosis"/>
                          <a:sym typeface="Dosis"/>
                        </a:rPr>
                        <a:t>Week 1</a:t>
                      </a:r>
                      <a:endParaRPr sz="800" b="1">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Dosis"/>
                          <a:ea typeface="Dosis"/>
                          <a:cs typeface="Dosis"/>
                          <a:sym typeface="Dosis"/>
                        </a:rPr>
                        <a:t>Week 2</a:t>
                      </a:r>
                      <a:endParaRPr sz="800" b="1">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19775">
                <a:tc>
                  <a:txBody>
                    <a:bodyPr/>
                    <a:lstStyle/>
                    <a:p>
                      <a:pPr marL="0" lvl="0" indent="0" algn="l" rtl="0">
                        <a:spcBef>
                          <a:spcPts val="0"/>
                        </a:spcBef>
                        <a:spcAft>
                          <a:spcPts val="0"/>
                        </a:spcAft>
                        <a:buNone/>
                      </a:pPr>
                      <a:endParaRPr sz="800">
                        <a:solidFill>
                          <a:schemeClr val="dk2"/>
                        </a:solidFill>
                        <a:latin typeface="Dosis"/>
                        <a:ea typeface="Dosis"/>
                        <a:cs typeface="Dosis"/>
                        <a:sym typeface="Dosi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5</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6</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7</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8</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9</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10</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19775">
                <a:tc>
                  <a:txBody>
                    <a:bodyPr/>
                    <a:lstStyle/>
                    <a:p>
                      <a:pPr marL="0" lvl="0" indent="0" algn="r" rtl="0">
                        <a:spcBef>
                          <a:spcPts val="0"/>
                        </a:spcBef>
                        <a:spcAft>
                          <a:spcPts val="0"/>
                        </a:spcAft>
                        <a:buNone/>
                      </a:pPr>
                      <a:r>
                        <a:rPr lang="en" sz="800">
                          <a:solidFill>
                            <a:schemeClr val="dk2"/>
                          </a:solidFill>
                          <a:latin typeface="Dosis"/>
                          <a:ea typeface="Dosis"/>
                          <a:cs typeface="Dosis"/>
                          <a:sym typeface="Dosis"/>
                        </a:rPr>
                        <a:t>Task 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5</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6</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7</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8</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4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SWOT Analysis</a:t>
            </a:r>
            <a:endParaRPr/>
          </a:p>
        </p:txBody>
      </p:sp>
      <p:sp>
        <p:nvSpPr>
          <p:cNvPr id="864" name="Google Shape;864;p4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32</a:t>
            </a:fld>
            <a:endParaRPr/>
          </a:p>
        </p:txBody>
      </p:sp>
      <p:sp>
        <p:nvSpPr>
          <p:cNvPr id="865" name="Google Shape;865;p41"/>
          <p:cNvSpPr/>
          <p:nvPr/>
        </p:nvSpPr>
        <p:spPr>
          <a:xfrm>
            <a:off x="846550" y="1436300"/>
            <a:ext cx="3447600" cy="12987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Dosis"/>
                <a:ea typeface="Dosis"/>
                <a:cs typeface="Dosis"/>
                <a:sym typeface="Dosis"/>
              </a:rPr>
              <a:t>STRENGTHS</a:t>
            </a:r>
            <a:endParaRPr b="1">
              <a:solidFill>
                <a:schemeClr val="dk1"/>
              </a:solidFill>
              <a:latin typeface="Dosis"/>
              <a:ea typeface="Dosis"/>
              <a:cs typeface="Dosis"/>
              <a:sym typeface="Dosis"/>
            </a:endParaRPr>
          </a:p>
          <a:p>
            <a:pPr marL="0" lvl="0" indent="0" algn="l" rtl="0">
              <a:spcBef>
                <a:spcPts val="600"/>
              </a:spcBef>
              <a:spcAft>
                <a:spcPts val="600"/>
              </a:spcAft>
              <a:buNone/>
            </a:pPr>
            <a:r>
              <a:rPr lang="en">
                <a:solidFill>
                  <a:schemeClr val="dk1"/>
                </a:solidFill>
                <a:latin typeface="Dosis"/>
                <a:ea typeface="Dosis"/>
                <a:cs typeface="Dosis"/>
                <a:sym typeface="Dosis"/>
              </a:rPr>
              <a:t>Blue is the colour of the clear sky and the deep sea</a:t>
            </a:r>
            <a:endParaRPr>
              <a:solidFill>
                <a:schemeClr val="dk1"/>
              </a:solidFill>
              <a:latin typeface="Dosis"/>
              <a:ea typeface="Dosis"/>
              <a:cs typeface="Dosis"/>
              <a:sym typeface="Dosis"/>
            </a:endParaRPr>
          </a:p>
        </p:txBody>
      </p:sp>
      <p:sp>
        <p:nvSpPr>
          <p:cNvPr id="866" name="Google Shape;866;p41"/>
          <p:cNvSpPr/>
          <p:nvPr/>
        </p:nvSpPr>
        <p:spPr>
          <a:xfrm>
            <a:off x="4436757" y="1436300"/>
            <a:ext cx="3447600" cy="12987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Dosis"/>
                <a:ea typeface="Dosis"/>
                <a:cs typeface="Dosis"/>
                <a:sym typeface="Dosis"/>
              </a:rPr>
              <a:t>WEAKNESSES</a:t>
            </a:r>
            <a:endParaRPr b="1">
              <a:solidFill>
                <a:schemeClr val="dk1"/>
              </a:solidFill>
              <a:latin typeface="Dosis"/>
              <a:ea typeface="Dosis"/>
              <a:cs typeface="Dosis"/>
              <a:sym typeface="Dosis"/>
            </a:endParaRPr>
          </a:p>
          <a:p>
            <a:pPr marL="0" lvl="0" indent="0" algn="r" rtl="0">
              <a:spcBef>
                <a:spcPts val="600"/>
              </a:spcBef>
              <a:spcAft>
                <a:spcPts val="600"/>
              </a:spcAft>
              <a:buNone/>
            </a:pPr>
            <a:r>
              <a:rPr lang="en">
                <a:solidFill>
                  <a:schemeClr val="dk1"/>
                </a:solidFill>
                <a:latin typeface="Dosis"/>
                <a:ea typeface="Dosis"/>
                <a:cs typeface="Dosis"/>
                <a:sym typeface="Dosis"/>
              </a:rPr>
              <a:t>Yellow is the color of gold, butter and ripe lemons</a:t>
            </a:r>
            <a:endParaRPr>
              <a:solidFill>
                <a:schemeClr val="dk1"/>
              </a:solidFill>
              <a:latin typeface="Dosis"/>
              <a:ea typeface="Dosis"/>
              <a:cs typeface="Dosis"/>
              <a:sym typeface="Dosis"/>
            </a:endParaRPr>
          </a:p>
        </p:txBody>
      </p:sp>
      <p:sp>
        <p:nvSpPr>
          <p:cNvPr id="867" name="Google Shape;867;p41"/>
          <p:cNvSpPr/>
          <p:nvPr/>
        </p:nvSpPr>
        <p:spPr>
          <a:xfrm>
            <a:off x="846550" y="2877617"/>
            <a:ext cx="3447600" cy="12987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Dosis"/>
              <a:ea typeface="Dosis"/>
              <a:cs typeface="Dosis"/>
              <a:sym typeface="Dosis"/>
            </a:endParaRPr>
          </a:p>
          <a:p>
            <a:pPr marL="0" lvl="0" indent="0" algn="l" rtl="0">
              <a:spcBef>
                <a:spcPts val="600"/>
              </a:spcBef>
              <a:spcAft>
                <a:spcPts val="0"/>
              </a:spcAft>
              <a:buClr>
                <a:schemeClr val="dk1"/>
              </a:buClr>
              <a:buSzPts val="1100"/>
              <a:buFont typeface="Arial"/>
              <a:buNone/>
            </a:pPr>
            <a:r>
              <a:rPr lang="en">
                <a:solidFill>
                  <a:schemeClr val="dk1"/>
                </a:solidFill>
                <a:latin typeface="Dosis"/>
                <a:ea typeface="Dosis"/>
                <a:cs typeface="Dosis"/>
                <a:sym typeface="Dosis"/>
              </a:rPr>
              <a:t>Black is the color of ebony and of outer space</a:t>
            </a:r>
            <a:endParaRPr>
              <a:solidFill>
                <a:schemeClr val="dk1"/>
              </a:solidFill>
              <a:latin typeface="Dosis"/>
              <a:ea typeface="Dosis"/>
              <a:cs typeface="Dosis"/>
              <a:sym typeface="Dosis"/>
            </a:endParaRPr>
          </a:p>
          <a:p>
            <a:pPr marL="0" lvl="0" indent="0" algn="l" rtl="0">
              <a:spcBef>
                <a:spcPts val="600"/>
              </a:spcBef>
              <a:spcAft>
                <a:spcPts val="600"/>
              </a:spcAft>
              <a:buClr>
                <a:schemeClr val="dk1"/>
              </a:buClr>
              <a:buSzPts val="1100"/>
              <a:buFont typeface="Arial"/>
              <a:buNone/>
            </a:pPr>
            <a:r>
              <a:rPr lang="en" b="1">
                <a:solidFill>
                  <a:schemeClr val="dk1"/>
                </a:solidFill>
                <a:latin typeface="Dosis"/>
                <a:ea typeface="Dosis"/>
                <a:cs typeface="Dosis"/>
                <a:sym typeface="Dosis"/>
              </a:rPr>
              <a:t>OPPORTUNITIES</a:t>
            </a:r>
            <a:endParaRPr>
              <a:solidFill>
                <a:schemeClr val="dk1"/>
              </a:solidFill>
              <a:latin typeface="Dosis"/>
              <a:ea typeface="Dosis"/>
              <a:cs typeface="Dosis"/>
              <a:sym typeface="Dosis"/>
            </a:endParaRPr>
          </a:p>
        </p:txBody>
      </p:sp>
      <p:sp>
        <p:nvSpPr>
          <p:cNvPr id="868" name="Google Shape;868;p41"/>
          <p:cNvSpPr/>
          <p:nvPr/>
        </p:nvSpPr>
        <p:spPr>
          <a:xfrm>
            <a:off x="4436757" y="2877617"/>
            <a:ext cx="3447600" cy="12987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Dosis"/>
                <a:ea typeface="Dosis"/>
                <a:cs typeface="Dosis"/>
                <a:sym typeface="Dosis"/>
              </a:rPr>
              <a:t>White is the color of milk and fresh snow</a:t>
            </a:r>
            <a:endParaRPr>
              <a:solidFill>
                <a:schemeClr val="dk1"/>
              </a:solidFill>
              <a:latin typeface="Dosis"/>
              <a:ea typeface="Dosis"/>
              <a:cs typeface="Dosis"/>
              <a:sym typeface="Dosis"/>
            </a:endParaRPr>
          </a:p>
          <a:p>
            <a:pPr marL="0" lvl="0" indent="0" algn="r" rtl="0">
              <a:spcBef>
                <a:spcPts val="600"/>
              </a:spcBef>
              <a:spcAft>
                <a:spcPts val="600"/>
              </a:spcAft>
              <a:buNone/>
            </a:pPr>
            <a:r>
              <a:rPr lang="en" b="1">
                <a:solidFill>
                  <a:schemeClr val="dk1"/>
                </a:solidFill>
                <a:latin typeface="Dosis"/>
                <a:ea typeface="Dosis"/>
                <a:cs typeface="Dosis"/>
                <a:sym typeface="Dosis"/>
              </a:rPr>
              <a:t>THREATS</a:t>
            </a:r>
            <a:endParaRPr>
              <a:solidFill>
                <a:schemeClr val="dk1"/>
              </a:solidFill>
              <a:latin typeface="Dosis"/>
              <a:ea typeface="Dosis"/>
              <a:cs typeface="Dosis"/>
              <a:sym typeface="Dosis"/>
            </a:endParaRPr>
          </a:p>
        </p:txBody>
      </p:sp>
      <p:sp>
        <p:nvSpPr>
          <p:cNvPr id="869" name="Google Shape;869;p41"/>
          <p:cNvSpPr/>
          <p:nvPr/>
        </p:nvSpPr>
        <p:spPr>
          <a:xfrm>
            <a:off x="3304485" y="1743651"/>
            <a:ext cx="1981200" cy="19812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rot="5400000">
            <a:off x="3447226" y="1743651"/>
            <a:ext cx="1981200" cy="19812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rot="10800000">
            <a:off x="3447226" y="1887516"/>
            <a:ext cx="1981200" cy="19812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rot="-5400000">
            <a:off x="3304485" y="1887516"/>
            <a:ext cx="1981200" cy="19812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3760586" y="2156899"/>
            <a:ext cx="265254" cy="382689"/>
          </a:xfrm>
          <a:prstGeom prst="rect">
            <a:avLst/>
          </a:prstGeom>
        </p:spPr>
        <p:txBody>
          <a:bodyPr>
            <a:prstTxWarp prst="textPlain">
              <a:avLst/>
            </a:prstTxWarp>
          </a:bodyPr>
          <a:lstStyle/>
          <a:p>
            <a:pPr lvl="0" algn="ctr"/>
            <a:r>
              <a:rPr b="1" i="0">
                <a:ln>
                  <a:noFill/>
                </a:ln>
                <a:solidFill>
                  <a:schemeClr val="lt1"/>
                </a:solidFill>
                <a:latin typeface="Sniglet"/>
              </a:rPr>
              <a:t>S</a:t>
            </a:r>
          </a:p>
        </p:txBody>
      </p:sp>
      <p:sp>
        <p:nvSpPr>
          <p:cNvPr id="874" name="Google Shape;874;p41"/>
          <p:cNvSpPr/>
          <p:nvPr/>
        </p:nvSpPr>
        <p:spPr>
          <a:xfrm>
            <a:off x="4593015" y="2163226"/>
            <a:ext cx="380670" cy="378133"/>
          </a:xfrm>
          <a:prstGeom prst="rect">
            <a:avLst/>
          </a:prstGeom>
        </p:spPr>
        <p:txBody>
          <a:bodyPr>
            <a:prstTxWarp prst="textPlain">
              <a:avLst/>
            </a:prstTxWarp>
          </a:bodyPr>
          <a:lstStyle/>
          <a:p>
            <a:pPr lvl="0" algn="ctr"/>
            <a:r>
              <a:rPr b="1" i="0">
                <a:ln>
                  <a:noFill/>
                </a:ln>
                <a:solidFill>
                  <a:schemeClr val="lt1"/>
                </a:solidFill>
                <a:latin typeface="Sniglet"/>
              </a:rPr>
              <a:t>W</a:t>
            </a:r>
          </a:p>
        </p:txBody>
      </p:sp>
      <p:sp>
        <p:nvSpPr>
          <p:cNvPr id="875" name="Google Shape;875;p41"/>
          <p:cNvSpPr/>
          <p:nvPr/>
        </p:nvSpPr>
        <p:spPr>
          <a:xfrm>
            <a:off x="3732238" y="3063715"/>
            <a:ext cx="328530" cy="383195"/>
          </a:xfrm>
          <a:prstGeom prst="rect">
            <a:avLst/>
          </a:prstGeom>
        </p:spPr>
        <p:txBody>
          <a:bodyPr>
            <a:prstTxWarp prst="textPlain">
              <a:avLst/>
            </a:prstTxWarp>
          </a:bodyPr>
          <a:lstStyle/>
          <a:p>
            <a:pPr lvl="0" algn="ctr"/>
            <a:r>
              <a:rPr b="1" i="0">
                <a:ln>
                  <a:noFill/>
                </a:ln>
                <a:solidFill>
                  <a:schemeClr val="lt1"/>
                </a:solidFill>
                <a:latin typeface="Sniglet"/>
              </a:rPr>
              <a:t>O</a:t>
            </a:r>
          </a:p>
        </p:txBody>
      </p:sp>
      <p:sp>
        <p:nvSpPr>
          <p:cNvPr id="876" name="Google Shape;876;p41"/>
          <p:cNvSpPr/>
          <p:nvPr/>
        </p:nvSpPr>
        <p:spPr>
          <a:xfrm>
            <a:off x="4686664" y="3070042"/>
            <a:ext cx="266773" cy="382689"/>
          </a:xfrm>
          <a:prstGeom prst="rect">
            <a:avLst/>
          </a:prstGeom>
        </p:spPr>
        <p:txBody>
          <a:bodyPr>
            <a:prstTxWarp prst="textPlain">
              <a:avLst/>
            </a:prstTxWarp>
          </a:bodyPr>
          <a:lstStyle/>
          <a:p>
            <a:pPr lvl="0" algn="ctr"/>
            <a:r>
              <a:rPr b="1" i="0">
                <a:ln>
                  <a:noFill/>
                </a:ln>
                <a:solidFill>
                  <a:schemeClr val="lt1"/>
                </a:solidFill>
                <a:latin typeface="Sniglet"/>
              </a:rPr>
              <a:t>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42"/>
          <p:cNvSpPr txBox="1">
            <a:spLocks noGrp="1"/>
          </p:cNvSpPr>
          <p:nvPr>
            <p:ph type="title" idx="4294967295"/>
          </p:nvPr>
        </p:nvSpPr>
        <p:spPr>
          <a:xfrm>
            <a:off x="262200" y="0"/>
            <a:ext cx="86196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Business Model Canvas</a:t>
            </a:r>
            <a:endParaRPr sz="1200"/>
          </a:p>
        </p:txBody>
      </p:sp>
      <p:sp>
        <p:nvSpPr>
          <p:cNvPr id="882" name="Google Shape;882;p42"/>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33</a:t>
            </a:fld>
            <a:endParaRPr/>
          </a:p>
        </p:txBody>
      </p:sp>
      <p:sp>
        <p:nvSpPr>
          <p:cNvPr id="883" name="Google Shape;883;p42"/>
          <p:cNvSpPr txBox="1"/>
          <p:nvPr/>
        </p:nvSpPr>
        <p:spPr>
          <a:xfrm>
            <a:off x="1986120" y="467025"/>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Activities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800" b="1">
              <a:solidFill>
                <a:schemeClr val="dk2"/>
              </a:solidFill>
              <a:latin typeface="Dosis"/>
              <a:ea typeface="Dosis"/>
              <a:cs typeface="Dosis"/>
              <a:sym typeface="Dosis"/>
            </a:endParaRPr>
          </a:p>
        </p:txBody>
      </p:sp>
      <p:sp>
        <p:nvSpPr>
          <p:cNvPr id="884" name="Google Shape;884;p42"/>
          <p:cNvSpPr txBox="1"/>
          <p:nvPr/>
        </p:nvSpPr>
        <p:spPr>
          <a:xfrm>
            <a:off x="1986120" y="2061694"/>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Resources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5" name="Google Shape;885;p42"/>
          <p:cNvSpPr txBox="1"/>
          <p:nvPr/>
        </p:nvSpPr>
        <p:spPr>
          <a:xfrm>
            <a:off x="3710040"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Value Propositions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6" name="Google Shape;886;p42"/>
          <p:cNvSpPr txBox="1"/>
          <p:nvPr/>
        </p:nvSpPr>
        <p:spPr>
          <a:xfrm>
            <a:off x="5433959" y="467025"/>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Customer Relationships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7" name="Google Shape;887;p42"/>
          <p:cNvSpPr txBox="1"/>
          <p:nvPr/>
        </p:nvSpPr>
        <p:spPr>
          <a:xfrm>
            <a:off x="5433959" y="2061694"/>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Channels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8" name="Google Shape;888;p42"/>
          <p:cNvSpPr txBox="1"/>
          <p:nvPr/>
        </p:nvSpPr>
        <p:spPr>
          <a:xfrm>
            <a:off x="7157879"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Customer Segments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9" name="Google Shape;889;p42"/>
          <p:cNvSpPr txBox="1"/>
          <p:nvPr/>
        </p:nvSpPr>
        <p:spPr>
          <a:xfrm>
            <a:off x="262200"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Partners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800" b="1">
              <a:solidFill>
                <a:schemeClr val="dk2"/>
              </a:solidFill>
              <a:latin typeface="Dosis"/>
              <a:ea typeface="Dosis"/>
              <a:cs typeface="Dosis"/>
              <a:sym typeface="Dosis"/>
            </a:endParaRPr>
          </a:p>
        </p:txBody>
      </p:sp>
      <p:sp>
        <p:nvSpPr>
          <p:cNvPr id="890" name="Google Shape;890;p42"/>
          <p:cNvSpPr txBox="1"/>
          <p:nvPr/>
        </p:nvSpPr>
        <p:spPr>
          <a:xfrm>
            <a:off x="262200" y="3656363"/>
            <a:ext cx="4309800" cy="1235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Cost Structure</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91" name="Google Shape;891;p42"/>
          <p:cNvSpPr txBox="1"/>
          <p:nvPr/>
        </p:nvSpPr>
        <p:spPr>
          <a:xfrm>
            <a:off x="4571999" y="3656363"/>
            <a:ext cx="4309800" cy="1235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Revenue Streams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92" name="Google Shape;892;p42"/>
          <p:cNvSpPr/>
          <p:nvPr/>
        </p:nvSpPr>
        <p:spPr>
          <a:xfrm>
            <a:off x="4297253" y="3732400"/>
            <a:ext cx="198541" cy="201044"/>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6884808" y="543222"/>
            <a:ext cx="196873" cy="174075"/>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1718760" y="543289"/>
            <a:ext cx="191034" cy="191868"/>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8626235" y="543217"/>
            <a:ext cx="179355" cy="189925"/>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8598149" y="3732570"/>
            <a:ext cx="207443" cy="152946"/>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3443920" y="543312"/>
            <a:ext cx="189925" cy="190199"/>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5137800" y="543229"/>
            <a:ext cx="219945" cy="226904"/>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6828073" y="2141654"/>
            <a:ext cx="253599" cy="242754"/>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3380278" y="2137889"/>
            <a:ext cx="253583" cy="230105"/>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3"/>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Funnel</a:t>
            </a:r>
            <a:endParaRPr/>
          </a:p>
        </p:txBody>
      </p:sp>
      <p:sp>
        <p:nvSpPr>
          <p:cNvPr id="906" name="Google Shape;906;p43"/>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34</a:t>
            </a:fld>
            <a:endParaRPr/>
          </a:p>
        </p:txBody>
      </p:sp>
      <p:grpSp>
        <p:nvGrpSpPr>
          <p:cNvPr id="907" name="Google Shape;907;p43"/>
          <p:cNvGrpSpPr/>
          <p:nvPr/>
        </p:nvGrpSpPr>
        <p:grpSpPr>
          <a:xfrm>
            <a:off x="855292" y="1413043"/>
            <a:ext cx="3608219" cy="3243858"/>
            <a:chOff x="3778727" y="4460423"/>
            <a:chExt cx="720160" cy="647438"/>
          </a:xfrm>
        </p:grpSpPr>
        <p:sp>
          <p:nvSpPr>
            <p:cNvPr id="908" name="Google Shape;908;p43"/>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PURCHASE</a:t>
              </a:r>
              <a:endParaRPr sz="1200" b="1" i="0" u="none" strike="noStrike" cap="none">
                <a:solidFill>
                  <a:schemeClr val="lt1"/>
                </a:solidFill>
                <a:latin typeface="Dosis"/>
                <a:ea typeface="Dosis"/>
                <a:cs typeface="Dosis"/>
                <a:sym typeface="Dosis"/>
              </a:endParaRPr>
            </a:p>
          </p:txBody>
        </p:sp>
        <p:sp>
          <p:nvSpPr>
            <p:cNvPr id="909" name="Google Shape;909;p43"/>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LOYALTY</a:t>
              </a:r>
              <a:endParaRPr sz="1200" b="1" i="0" u="none" strike="noStrike" cap="none">
                <a:solidFill>
                  <a:schemeClr val="lt1"/>
                </a:solidFill>
                <a:latin typeface="Dosis"/>
                <a:ea typeface="Dosis"/>
                <a:cs typeface="Dosis"/>
                <a:sym typeface="Dosis"/>
              </a:endParaRPr>
            </a:p>
          </p:txBody>
        </p:sp>
        <p:sp>
          <p:nvSpPr>
            <p:cNvPr id="910" name="Google Shape;910;p43"/>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AWARENESS</a:t>
              </a:r>
              <a:endParaRPr sz="1200" b="1" i="0" u="none" strike="noStrike" cap="none">
                <a:solidFill>
                  <a:schemeClr val="lt1"/>
                </a:solidFill>
                <a:latin typeface="Dosis"/>
                <a:ea typeface="Dosis"/>
                <a:cs typeface="Dosis"/>
                <a:sym typeface="Dosis"/>
              </a:endParaRPr>
            </a:p>
          </p:txBody>
        </p:sp>
        <p:sp>
          <p:nvSpPr>
            <p:cNvPr id="911" name="Google Shape;911;p43"/>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EVALUATION</a:t>
              </a:r>
              <a:endParaRPr sz="1200" b="1" i="0" u="none" strike="noStrike" cap="none">
                <a:solidFill>
                  <a:schemeClr val="lt1"/>
                </a:solidFill>
                <a:latin typeface="Dosis"/>
                <a:ea typeface="Dosis"/>
                <a:cs typeface="Dosis"/>
                <a:sym typeface="Dosis"/>
              </a:endParaRPr>
            </a:p>
          </p:txBody>
        </p:sp>
        <p:sp>
          <p:nvSpPr>
            <p:cNvPr id="912" name="Google Shape;912;p43"/>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DISCOVERY</a:t>
              </a:r>
              <a:endParaRPr sz="1200" b="1" i="0" u="none" strike="noStrike" cap="none">
                <a:solidFill>
                  <a:schemeClr val="lt1"/>
                </a:solidFill>
                <a:latin typeface="Dosis"/>
                <a:ea typeface="Dosis"/>
                <a:cs typeface="Dosis"/>
                <a:sym typeface="Dosis"/>
              </a:endParaRPr>
            </a:p>
          </p:txBody>
        </p:sp>
        <p:sp>
          <p:nvSpPr>
            <p:cNvPr id="913" name="Google Shape;913;p43"/>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INTENT</a:t>
              </a:r>
              <a:endParaRPr sz="1200" b="1" i="0" u="none" strike="noStrike" cap="none">
                <a:solidFill>
                  <a:schemeClr val="lt1"/>
                </a:solidFill>
                <a:latin typeface="Dosis"/>
                <a:ea typeface="Dosis"/>
                <a:cs typeface="Dosis"/>
                <a:sym typeface="Dosis"/>
              </a:endParaRPr>
            </a:p>
          </p:txBody>
        </p:sp>
        <p:sp>
          <p:nvSpPr>
            <p:cNvPr id="914" name="Google Shape;914;p43"/>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Dosis"/>
                <a:ea typeface="Dosis"/>
                <a:cs typeface="Dosis"/>
                <a:sym typeface="Dosis"/>
              </a:endParaRPr>
            </a:p>
          </p:txBody>
        </p:sp>
      </p:grpSp>
      <p:cxnSp>
        <p:nvCxnSpPr>
          <p:cNvPr id="915" name="Google Shape;915;p43"/>
          <p:cNvCxnSpPr/>
          <p:nvPr/>
        </p:nvCxnSpPr>
        <p:spPr>
          <a:xfrm>
            <a:off x="4383550" y="1950075"/>
            <a:ext cx="1056900" cy="0"/>
          </a:xfrm>
          <a:prstGeom prst="straightConnector1">
            <a:avLst/>
          </a:prstGeom>
          <a:noFill/>
          <a:ln w="9525" cap="flat" cmpd="sng">
            <a:solidFill>
              <a:schemeClr val="accent1"/>
            </a:solidFill>
            <a:prstDash val="solid"/>
            <a:round/>
            <a:headEnd type="oval" w="med" len="med"/>
            <a:tailEnd type="oval" w="med" len="med"/>
          </a:ln>
        </p:spPr>
      </p:cxnSp>
      <p:sp>
        <p:nvSpPr>
          <p:cNvPr id="916" name="Google Shape;916;p43"/>
          <p:cNvSpPr txBox="1"/>
          <p:nvPr/>
        </p:nvSpPr>
        <p:spPr>
          <a:xfrm>
            <a:off x="5502050" y="177802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17" name="Google Shape;917;p43"/>
          <p:cNvCxnSpPr/>
          <p:nvPr/>
        </p:nvCxnSpPr>
        <p:spPr>
          <a:xfrm>
            <a:off x="4227875" y="2431700"/>
            <a:ext cx="1212600" cy="0"/>
          </a:xfrm>
          <a:prstGeom prst="straightConnector1">
            <a:avLst/>
          </a:prstGeom>
          <a:noFill/>
          <a:ln w="9525" cap="flat" cmpd="sng">
            <a:solidFill>
              <a:schemeClr val="accent2"/>
            </a:solidFill>
            <a:prstDash val="solid"/>
            <a:round/>
            <a:headEnd type="oval" w="med" len="med"/>
            <a:tailEnd type="oval" w="med" len="med"/>
          </a:ln>
        </p:spPr>
      </p:cxnSp>
      <p:sp>
        <p:nvSpPr>
          <p:cNvPr id="918" name="Google Shape;918;p43"/>
          <p:cNvSpPr txBox="1"/>
          <p:nvPr/>
        </p:nvSpPr>
        <p:spPr>
          <a:xfrm>
            <a:off x="5502050" y="225964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19" name="Google Shape;919;p43"/>
          <p:cNvCxnSpPr/>
          <p:nvPr/>
        </p:nvCxnSpPr>
        <p:spPr>
          <a:xfrm>
            <a:off x="4006650" y="2913325"/>
            <a:ext cx="1433700" cy="0"/>
          </a:xfrm>
          <a:prstGeom prst="straightConnector1">
            <a:avLst/>
          </a:prstGeom>
          <a:noFill/>
          <a:ln w="9525" cap="flat" cmpd="sng">
            <a:solidFill>
              <a:schemeClr val="accent3"/>
            </a:solidFill>
            <a:prstDash val="solid"/>
            <a:round/>
            <a:headEnd type="oval" w="med" len="med"/>
            <a:tailEnd type="oval" w="med" len="med"/>
          </a:ln>
        </p:spPr>
      </p:cxnSp>
      <p:sp>
        <p:nvSpPr>
          <p:cNvPr id="920" name="Google Shape;920;p43"/>
          <p:cNvSpPr txBox="1"/>
          <p:nvPr/>
        </p:nvSpPr>
        <p:spPr>
          <a:xfrm>
            <a:off x="5502050" y="274125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1" name="Google Shape;921;p43"/>
          <p:cNvCxnSpPr/>
          <p:nvPr/>
        </p:nvCxnSpPr>
        <p:spPr>
          <a:xfrm>
            <a:off x="3818200" y="3394925"/>
            <a:ext cx="1622100" cy="0"/>
          </a:xfrm>
          <a:prstGeom prst="straightConnector1">
            <a:avLst/>
          </a:prstGeom>
          <a:noFill/>
          <a:ln w="9525" cap="flat" cmpd="sng">
            <a:solidFill>
              <a:schemeClr val="accent4"/>
            </a:solidFill>
            <a:prstDash val="solid"/>
            <a:round/>
            <a:headEnd type="oval" w="med" len="med"/>
            <a:tailEnd type="oval" w="med" len="med"/>
          </a:ln>
        </p:spPr>
      </p:cxnSp>
      <p:sp>
        <p:nvSpPr>
          <p:cNvPr id="922" name="Google Shape;922;p43"/>
          <p:cNvSpPr txBox="1"/>
          <p:nvPr/>
        </p:nvSpPr>
        <p:spPr>
          <a:xfrm>
            <a:off x="5502050" y="322287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3" name="Google Shape;923;p43"/>
          <p:cNvCxnSpPr/>
          <p:nvPr/>
        </p:nvCxnSpPr>
        <p:spPr>
          <a:xfrm>
            <a:off x="3613350" y="3876550"/>
            <a:ext cx="1827000" cy="0"/>
          </a:xfrm>
          <a:prstGeom prst="straightConnector1">
            <a:avLst/>
          </a:prstGeom>
          <a:noFill/>
          <a:ln w="9525" cap="flat" cmpd="sng">
            <a:solidFill>
              <a:schemeClr val="accent5"/>
            </a:solidFill>
            <a:prstDash val="solid"/>
            <a:round/>
            <a:headEnd type="oval" w="med" len="med"/>
            <a:tailEnd type="oval" w="med" len="med"/>
          </a:ln>
        </p:spPr>
      </p:cxnSp>
      <p:sp>
        <p:nvSpPr>
          <p:cNvPr id="924" name="Google Shape;924;p43"/>
          <p:cNvSpPr txBox="1"/>
          <p:nvPr/>
        </p:nvSpPr>
        <p:spPr>
          <a:xfrm>
            <a:off x="5502050" y="370448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5" name="Google Shape;925;p43"/>
          <p:cNvCxnSpPr/>
          <p:nvPr/>
        </p:nvCxnSpPr>
        <p:spPr>
          <a:xfrm>
            <a:off x="3400325" y="4358150"/>
            <a:ext cx="2031600" cy="0"/>
          </a:xfrm>
          <a:prstGeom prst="straightConnector1">
            <a:avLst/>
          </a:prstGeom>
          <a:noFill/>
          <a:ln w="9525" cap="flat" cmpd="sng">
            <a:solidFill>
              <a:schemeClr val="accent6"/>
            </a:solidFill>
            <a:prstDash val="solid"/>
            <a:round/>
            <a:headEnd type="oval" w="med" len="med"/>
            <a:tailEnd type="oval" w="med" len="med"/>
          </a:ln>
        </p:spPr>
      </p:cxnSp>
      <p:sp>
        <p:nvSpPr>
          <p:cNvPr id="926" name="Google Shape;926;p43"/>
          <p:cNvSpPr txBox="1"/>
          <p:nvPr/>
        </p:nvSpPr>
        <p:spPr>
          <a:xfrm>
            <a:off x="5502050" y="418610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44"/>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Team Presentation</a:t>
            </a:r>
            <a:endParaRPr/>
          </a:p>
        </p:txBody>
      </p:sp>
      <p:sp>
        <p:nvSpPr>
          <p:cNvPr id="932" name="Google Shape;932;p44"/>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35</a:t>
            </a:fld>
            <a:endParaRPr/>
          </a:p>
        </p:txBody>
      </p:sp>
      <p:pic>
        <p:nvPicPr>
          <p:cNvPr id="933" name="Google Shape;933;p44"/>
          <p:cNvPicPr preferRelativeResize="0"/>
          <p:nvPr/>
        </p:nvPicPr>
        <p:blipFill rotWithShape="1">
          <a:blip r:embed="rId3">
            <a:alphaModFix/>
          </a:blip>
          <a:srcRect l="19633" t="9820" b="9812"/>
          <a:stretch/>
        </p:blipFill>
        <p:spPr>
          <a:xfrm>
            <a:off x="855300" y="1789850"/>
            <a:ext cx="1367400" cy="1367400"/>
          </a:xfrm>
          <a:prstGeom prst="ellipse">
            <a:avLst/>
          </a:prstGeom>
          <a:noFill/>
          <a:ln>
            <a:noFill/>
          </a:ln>
        </p:spPr>
      </p:pic>
      <p:sp>
        <p:nvSpPr>
          <p:cNvPr id="934" name="Google Shape;934;p44"/>
          <p:cNvSpPr txBox="1"/>
          <p:nvPr/>
        </p:nvSpPr>
        <p:spPr>
          <a:xfrm>
            <a:off x="859914"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Imani Jackson</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5" name="Google Shape;935;p44"/>
          <p:cNvPicPr preferRelativeResize="0"/>
          <p:nvPr/>
        </p:nvPicPr>
        <p:blipFill rotWithShape="1">
          <a:blip r:embed="rId4">
            <a:alphaModFix/>
          </a:blip>
          <a:srcRect/>
          <a:stretch/>
        </p:blipFill>
        <p:spPr>
          <a:xfrm>
            <a:off x="2673097" y="1789850"/>
            <a:ext cx="1367400" cy="1367400"/>
          </a:xfrm>
          <a:prstGeom prst="ellipse">
            <a:avLst/>
          </a:prstGeom>
          <a:noFill/>
          <a:ln>
            <a:noFill/>
          </a:ln>
        </p:spPr>
      </p:pic>
      <p:sp>
        <p:nvSpPr>
          <p:cNvPr id="936" name="Google Shape;936;p44"/>
          <p:cNvSpPr txBox="1"/>
          <p:nvPr/>
        </p:nvSpPr>
        <p:spPr>
          <a:xfrm>
            <a:off x="2677711"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Marcos Galán</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7" name="Google Shape;937;p44"/>
          <p:cNvPicPr preferRelativeResize="0"/>
          <p:nvPr/>
        </p:nvPicPr>
        <p:blipFill rotWithShape="1">
          <a:blip r:embed="rId5">
            <a:alphaModFix/>
          </a:blip>
          <a:srcRect l="47271" t="22330" b="24940"/>
          <a:stretch/>
        </p:blipFill>
        <p:spPr>
          <a:xfrm>
            <a:off x="4490895" y="1789850"/>
            <a:ext cx="1367400" cy="1367400"/>
          </a:xfrm>
          <a:prstGeom prst="ellipse">
            <a:avLst/>
          </a:prstGeom>
          <a:noFill/>
          <a:ln>
            <a:noFill/>
          </a:ln>
        </p:spPr>
      </p:pic>
      <p:sp>
        <p:nvSpPr>
          <p:cNvPr id="938" name="Google Shape;938;p44"/>
          <p:cNvSpPr txBox="1"/>
          <p:nvPr/>
        </p:nvSpPr>
        <p:spPr>
          <a:xfrm>
            <a:off x="4495509"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Ixchel Valdía</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9" name="Google Shape;939;p44"/>
          <p:cNvPicPr preferRelativeResize="0"/>
          <p:nvPr/>
        </p:nvPicPr>
        <p:blipFill rotWithShape="1">
          <a:blip r:embed="rId6">
            <a:alphaModFix/>
          </a:blip>
          <a:srcRect t="3926" b="29406"/>
          <a:stretch/>
        </p:blipFill>
        <p:spPr>
          <a:xfrm>
            <a:off x="6308692" y="1789850"/>
            <a:ext cx="1367400" cy="1367400"/>
          </a:xfrm>
          <a:prstGeom prst="ellipse">
            <a:avLst/>
          </a:prstGeom>
          <a:noFill/>
          <a:ln>
            <a:noFill/>
          </a:ln>
        </p:spPr>
      </p:pic>
      <p:sp>
        <p:nvSpPr>
          <p:cNvPr id="940" name="Google Shape;940;p44"/>
          <p:cNvSpPr txBox="1"/>
          <p:nvPr/>
        </p:nvSpPr>
        <p:spPr>
          <a:xfrm>
            <a:off x="6313306"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Nils Årud</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45"/>
          <p:cNvSpPr txBox="1">
            <a:spLocks noGrp="1"/>
          </p:cNvSpPr>
          <p:nvPr>
            <p:ph type="title" idx="4294967295"/>
          </p:nvPr>
        </p:nvSpPr>
        <p:spPr>
          <a:xfrm>
            <a:off x="467100" y="0"/>
            <a:ext cx="82098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Competitor Matrix</a:t>
            </a:r>
            <a:endParaRPr sz="1200"/>
          </a:p>
        </p:txBody>
      </p:sp>
      <p:sp>
        <p:nvSpPr>
          <p:cNvPr id="946" name="Google Shape;946;p45"/>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36</a:t>
            </a:fld>
            <a:endParaRPr/>
          </a:p>
        </p:txBody>
      </p:sp>
      <p:cxnSp>
        <p:nvCxnSpPr>
          <p:cNvPr id="947" name="Google Shape;947;p45"/>
          <p:cNvCxnSpPr/>
          <p:nvPr/>
        </p:nvCxnSpPr>
        <p:spPr>
          <a:xfrm>
            <a:off x="4572000" y="467100"/>
            <a:ext cx="0" cy="4209000"/>
          </a:xfrm>
          <a:prstGeom prst="straightConnector1">
            <a:avLst/>
          </a:prstGeom>
          <a:noFill/>
          <a:ln w="19050" cap="flat" cmpd="sng">
            <a:solidFill>
              <a:schemeClr val="dk2"/>
            </a:solidFill>
            <a:prstDash val="solid"/>
            <a:round/>
            <a:headEnd type="triangle" w="sm" len="sm"/>
            <a:tailEnd type="triangle" w="sm" len="sm"/>
          </a:ln>
        </p:spPr>
      </p:cxnSp>
      <p:cxnSp>
        <p:nvCxnSpPr>
          <p:cNvPr id="948" name="Google Shape;948;p45"/>
          <p:cNvCxnSpPr/>
          <p:nvPr/>
        </p:nvCxnSpPr>
        <p:spPr>
          <a:xfrm>
            <a:off x="467100" y="2571600"/>
            <a:ext cx="8209800" cy="0"/>
          </a:xfrm>
          <a:prstGeom prst="straightConnector1">
            <a:avLst/>
          </a:prstGeom>
          <a:noFill/>
          <a:ln w="19050" cap="flat" cmpd="sng">
            <a:solidFill>
              <a:schemeClr val="dk2"/>
            </a:solidFill>
            <a:prstDash val="solid"/>
            <a:round/>
            <a:headEnd type="triangle" w="sm" len="sm"/>
            <a:tailEnd type="triangle" w="sm" len="sm"/>
          </a:ln>
        </p:spPr>
      </p:cxnSp>
      <p:sp>
        <p:nvSpPr>
          <p:cNvPr id="949" name="Google Shape;949;p45"/>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LOW VALUE 1</a:t>
            </a:r>
            <a:endParaRPr sz="800">
              <a:solidFill>
                <a:schemeClr val="dk2"/>
              </a:solidFill>
              <a:latin typeface="Dosis"/>
              <a:ea typeface="Dosis"/>
              <a:cs typeface="Dosis"/>
              <a:sym typeface="Dosis"/>
            </a:endParaRPr>
          </a:p>
        </p:txBody>
      </p:sp>
      <p:sp>
        <p:nvSpPr>
          <p:cNvPr id="950" name="Google Shape;950;p45"/>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HIGH VALUE 1</a:t>
            </a:r>
            <a:endParaRPr sz="800">
              <a:solidFill>
                <a:schemeClr val="dk2"/>
              </a:solidFill>
              <a:latin typeface="Dosis"/>
              <a:ea typeface="Dosis"/>
              <a:cs typeface="Dosis"/>
              <a:sym typeface="Dosis"/>
            </a:endParaRPr>
          </a:p>
        </p:txBody>
      </p:sp>
      <p:sp>
        <p:nvSpPr>
          <p:cNvPr id="951" name="Google Shape;951;p45"/>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LOW VALUE 2</a:t>
            </a:r>
            <a:endParaRPr sz="800">
              <a:solidFill>
                <a:schemeClr val="dk2"/>
              </a:solidFill>
              <a:latin typeface="Dosis"/>
              <a:ea typeface="Dosis"/>
              <a:cs typeface="Dosis"/>
              <a:sym typeface="Dosis"/>
            </a:endParaRPr>
          </a:p>
        </p:txBody>
      </p:sp>
      <p:sp>
        <p:nvSpPr>
          <p:cNvPr id="952" name="Google Shape;952;p45"/>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HIGH VALUE 2</a:t>
            </a:r>
            <a:endParaRPr sz="800">
              <a:solidFill>
                <a:schemeClr val="dk2"/>
              </a:solidFill>
              <a:latin typeface="Dosis"/>
              <a:ea typeface="Dosis"/>
              <a:cs typeface="Dosis"/>
              <a:sym typeface="Dosis"/>
            </a:endParaRPr>
          </a:p>
        </p:txBody>
      </p:sp>
      <p:sp>
        <p:nvSpPr>
          <p:cNvPr id="953" name="Google Shape;953;p45"/>
          <p:cNvSpPr/>
          <p:nvPr/>
        </p:nvSpPr>
        <p:spPr>
          <a:xfrm>
            <a:off x="7012800" y="826250"/>
            <a:ext cx="1000200" cy="10002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Our company</a:t>
            </a:r>
            <a:endParaRPr sz="800">
              <a:solidFill>
                <a:schemeClr val="lt1"/>
              </a:solidFill>
              <a:latin typeface="Dosis"/>
              <a:ea typeface="Dosis"/>
              <a:cs typeface="Dosis"/>
              <a:sym typeface="Dosis"/>
            </a:endParaRPr>
          </a:p>
        </p:txBody>
      </p:sp>
      <p:sp>
        <p:nvSpPr>
          <p:cNvPr id="954" name="Google Shape;954;p45"/>
          <p:cNvSpPr/>
          <p:nvPr/>
        </p:nvSpPr>
        <p:spPr>
          <a:xfrm>
            <a:off x="3130425" y="1295125"/>
            <a:ext cx="876000" cy="876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5" name="Google Shape;955;p45"/>
          <p:cNvSpPr/>
          <p:nvPr/>
        </p:nvSpPr>
        <p:spPr>
          <a:xfrm>
            <a:off x="1382875" y="3471600"/>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6" name="Google Shape;956;p45"/>
          <p:cNvSpPr/>
          <p:nvPr/>
        </p:nvSpPr>
        <p:spPr>
          <a:xfrm>
            <a:off x="5626925" y="2948000"/>
            <a:ext cx="730500" cy="7305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
        <p:nvSpPr>
          <p:cNvPr id="957" name="Google Shape;957;p45"/>
          <p:cNvSpPr/>
          <p:nvPr/>
        </p:nvSpPr>
        <p:spPr>
          <a:xfrm>
            <a:off x="6527700" y="3398850"/>
            <a:ext cx="876000" cy="8760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
        <p:nvSpPr>
          <p:cNvPr id="958" name="Google Shape;958;p45"/>
          <p:cNvSpPr/>
          <p:nvPr/>
        </p:nvSpPr>
        <p:spPr>
          <a:xfrm>
            <a:off x="4768850" y="564625"/>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9" name="Google Shape;959;p45"/>
          <p:cNvSpPr/>
          <p:nvPr/>
        </p:nvSpPr>
        <p:spPr>
          <a:xfrm>
            <a:off x="1114225" y="947475"/>
            <a:ext cx="467100" cy="4671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Weekly Planner</a:t>
            </a:r>
            <a:endParaRPr/>
          </a:p>
        </p:txBody>
      </p:sp>
      <p:sp>
        <p:nvSpPr>
          <p:cNvPr id="965" name="Google Shape;965;p4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37</a:t>
            </a:fld>
            <a:endParaRPr/>
          </a:p>
        </p:txBody>
      </p:sp>
      <p:graphicFrame>
        <p:nvGraphicFramePr>
          <p:cNvPr id="966" name="Google Shape;966;p46"/>
          <p:cNvGraphicFramePr/>
          <p:nvPr/>
        </p:nvGraphicFramePr>
        <p:xfrm>
          <a:off x="855300" y="1474725"/>
          <a:ext cx="6033050" cy="2986825"/>
        </p:xfrm>
        <a:graphic>
          <a:graphicData uri="http://schemas.openxmlformats.org/drawingml/2006/table">
            <a:tbl>
              <a:tblPr>
                <a:noFill/>
                <a:tableStyleId>{A4B912FD-9ADB-40B5-B972-6336963D1041}</a:tableStyleId>
              </a:tblPr>
              <a:tblGrid>
                <a:gridCol w="668600">
                  <a:extLst>
                    <a:ext uri="{9D8B030D-6E8A-4147-A177-3AD203B41FA5}">
                      <a16:colId xmlns:a16="http://schemas.microsoft.com/office/drawing/2014/main" val="20000"/>
                    </a:ext>
                  </a:extLst>
                </a:gridCol>
                <a:gridCol w="766350">
                  <a:extLst>
                    <a:ext uri="{9D8B030D-6E8A-4147-A177-3AD203B41FA5}">
                      <a16:colId xmlns:a16="http://schemas.microsoft.com/office/drawing/2014/main" val="20001"/>
                    </a:ext>
                  </a:extLst>
                </a:gridCol>
                <a:gridCol w="766350">
                  <a:extLst>
                    <a:ext uri="{9D8B030D-6E8A-4147-A177-3AD203B41FA5}">
                      <a16:colId xmlns:a16="http://schemas.microsoft.com/office/drawing/2014/main" val="20002"/>
                    </a:ext>
                  </a:extLst>
                </a:gridCol>
                <a:gridCol w="766350">
                  <a:extLst>
                    <a:ext uri="{9D8B030D-6E8A-4147-A177-3AD203B41FA5}">
                      <a16:colId xmlns:a16="http://schemas.microsoft.com/office/drawing/2014/main" val="20003"/>
                    </a:ext>
                  </a:extLst>
                </a:gridCol>
                <a:gridCol w="766350">
                  <a:extLst>
                    <a:ext uri="{9D8B030D-6E8A-4147-A177-3AD203B41FA5}">
                      <a16:colId xmlns:a16="http://schemas.microsoft.com/office/drawing/2014/main" val="20004"/>
                    </a:ext>
                  </a:extLst>
                </a:gridCol>
                <a:gridCol w="766350">
                  <a:extLst>
                    <a:ext uri="{9D8B030D-6E8A-4147-A177-3AD203B41FA5}">
                      <a16:colId xmlns:a16="http://schemas.microsoft.com/office/drawing/2014/main" val="20005"/>
                    </a:ext>
                  </a:extLst>
                </a:gridCol>
                <a:gridCol w="766350">
                  <a:extLst>
                    <a:ext uri="{9D8B030D-6E8A-4147-A177-3AD203B41FA5}">
                      <a16:colId xmlns:a16="http://schemas.microsoft.com/office/drawing/2014/main" val="20006"/>
                    </a:ext>
                  </a:extLst>
                </a:gridCol>
                <a:gridCol w="766350">
                  <a:extLst>
                    <a:ext uri="{9D8B030D-6E8A-4147-A177-3AD203B41FA5}">
                      <a16:colId xmlns:a16="http://schemas.microsoft.com/office/drawing/2014/main" val="20007"/>
                    </a:ext>
                  </a:extLst>
                </a:gridCol>
              </a:tblGrid>
              <a:tr h="304775">
                <a:tc>
                  <a:txBody>
                    <a:bodyPr/>
                    <a:lstStyle/>
                    <a:p>
                      <a:pPr marL="0" lvl="0" indent="0" algn="r" rtl="0">
                        <a:spcBef>
                          <a:spcPts val="0"/>
                        </a:spcBef>
                        <a:spcAft>
                          <a:spcPts val="0"/>
                        </a:spcAft>
                        <a:buNone/>
                      </a:pPr>
                      <a:endParaRPr sz="800">
                        <a:solidFill>
                          <a:schemeClr val="dk2"/>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SUNDAY</a:t>
                      </a:r>
                      <a:endParaRPr sz="700">
                        <a:solidFill>
                          <a:schemeClr val="lt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MONDAY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TUESDAY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WEDNESDAY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THURSDAY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FRIDAY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SATURDAY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09:00 - 09:45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10:00 - 10:45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11:00 - 11:45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12:00 - 13:15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13:30 - 14:15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14:30 - 15:15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15:30 - 16:15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47"/>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fld id="{00000000-1234-1234-1234-123412341234}" type="slidenum">
              <a:rPr lang="en"/>
              <a:t>38</a:t>
            </a:fld>
            <a:endParaRPr/>
          </a:p>
        </p:txBody>
      </p:sp>
      <p:sp>
        <p:nvSpPr>
          <p:cNvPr id="972" name="Google Shape;972;p47"/>
          <p:cNvSpPr txBox="1"/>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3C78D8"/>
                </a:solidFill>
                <a:latin typeface="Sniglet"/>
                <a:ea typeface="Sniglet"/>
                <a:cs typeface="Sniglet"/>
                <a:sym typeface="Sniglet"/>
              </a:rPr>
              <a:t>Extra resources</a:t>
            </a:r>
            <a:endParaRPr sz="1800">
              <a:solidFill>
                <a:srgbClr val="3C78D8"/>
              </a:solidFill>
              <a:latin typeface="Sniglet"/>
              <a:ea typeface="Sniglet"/>
              <a:cs typeface="Sniglet"/>
              <a:sym typeface="Sniglet"/>
            </a:endParaRPr>
          </a:p>
        </p:txBody>
      </p:sp>
      <p:sp>
        <p:nvSpPr>
          <p:cNvPr id="973" name="Google Shape;973;p47"/>
          <p:cNvSpPr/>
          <p:nvPr/>
        </p:nvSpPr>
        <p:spPr>
          <a:xfrm>
            <a:off x="6417818" y="1146161"/>
            <a:ext cx="482782" cy="591897"/>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4" name="Google Shape;974;p47"/>
          <p:cNvSpPr/>
          <p:nvPr/>
        </p:nvSpPr>
        <p:spPr>
          <a:xfrm>
            <a:off x="6432995" y="2009757"/>
            <a:ext cx="452428" cy="47669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5" name="Google Shape;975;p47"/>
          <p:cNvSpPr/>
          <p:nvPr/>
        </p:nvSpPr>
        <p:spPr>
          <a:xfrm>
            <a:off x="6480294" y="2770596"/>
            <a:ext cx="357829" cy="448824"/>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6" name="Google Shape;976;p47"/>
          <p:cNvSpPr/>
          <p:nvPr/>
        </p:nvSpPr>
        <p:spPr>
          <a:xfrm>
            <a:off x="5664785" y="2735034"/>
            <a:ext cx="245045" cy="534926"/>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7" name="Google Shape;977;p47"/>
          <p:cNvSpPr/>
          <p:nvPr/>
        </p:nvSpPr>
        <p:spPr>
          <a:xfrm>
            <a:off x="5521052" y="1194056"/>
            <a:ext cx="532512" cy="496107"/>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8" name="Google Shape;978;p47"/>
          <p:cNvSpPr/>
          <p:nvPr/>
        </p:nvSpPr>
        <p:spPr>
          <a:xfrm>
            <a:off x="5544710" y="2009145"/>
            <a:ext cx="485196" cy="477922"/>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9" name="Google Shape;979;p47"/>
          <p:cNvSpPr/>
          <p:nvPr/>
        </p:nvSpPr>
        <p:spPr>
          <a:xfrm>
            <a:off x="793598" y="1933955"/>
            <a:ext cx="607669" cy="628301"/>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0" name="Google Shape;980;p47"/>
          <p:cNvSpPr/>
          <p:nvPr/>
        </p:nvSpPr>
        <p:spPr>
          <a:xfrm>
            <a:off x="942176" y="2995525"/>
            <a:ext cx="310513" cy="36632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1" name="Google Shape;981;p47"/>
          <p:cNvSpPr/>
          <p:nvPr/>
        </p:nvSpPr>
        <p:spPr>
          <a:xfrm>
            <a:off x="908813" y="1254697"/>
            <a:ext cx="377239" cy="374825"/>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2" name="Google Shape;982;p47"/>
          <p:cNvSpPr/>
          <p:nvPr/>
        </p:nvSpPr>
        <p:spPr>
          <a:xfrm>
            <a:off x="1006438" y="3826724"/>
            <a:ext cx="181990" cy="16135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3" name="Google Shape;983;p47"/>
          <p:cNvSpPr/>
          <p:nvPr/>
        </p:nvSpPr>
        <p:spPr>
          <a:xfrm>
            <a:off x="1791593" y="1116453"/>
            <a:ext cx="525204" cy="65131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4" name="Google Shape;984;p47"/>
          <p:cNvSpPr/>
          <p:nvPr/>
        </p:nvSpPr>
        <p:spPr>
          <a:xfrm>
            <a:off x="1765521" y="2049799"/>
            <a:ext cx="577348" cy="39661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5" name="Google Shape;985;p47"/>
          <p:cNvSpPr/>
          <p:nvPr/>
        </p:nvSpPr>
        <p:spPr>
          <a:xfrm>
            <a:off x="1880736" y="3784278"/>
            <a:ext cx="346918" cy="24623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6" name="Google Shape;986;p47"/>
          <p:cNvSpPr/>
          <p:nvPr/>
        </p:nvSpPr>
        <p:spPr>
          <a:xfrm>
            <a:off x="1876504" y="2918765"/>
            <a:ext cx="355383" cy="306876"/>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7" name="Google Shape;987;p47"/>
          <p:cNvSpPr/>
          <p:nvPr/>
        </p:nvSpPr>
        <p:spPr>
          <a:xfrm>
            <a:off x="3743936" y="3683223"/>
            <a:ext cx="336007" cy="214724"/>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8" name="Google Shape;988;p47"/>
          <p:cNvSpPr/>
          <p:nvPr/>
        </p:nvSpPr>
        <p:spPr>
          <a:xfrm>
            <a:off x="3683907" y="2843313"/>
            <a:ext cx="456066" cy="337230"/>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9" name="Google Shape;989;p47"/>
          <p:cNvSpPr/>
          <p:nvPr/>
        </p:nvSpPr>
        <p:spPr>
          <a:xfrm>
            <a:off x="3619628" y="1194056"/>
            <a:ext cx="584622" cy="49610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0" name="Google Shape;990;p47"/>
          <p:cNvSpPr/>
          <p:nvPr/>
        </p:nvSpPr>
        <p:spPr>
          <a:xfrm>
            <a:off x="3632358" y="2050394"/>
            <a:ext cx="559162" cy="395424"/>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1" name="Google Shape;991;p47"/>
          <p:cNvSpPr/>
          <p:nvPr/>
        </p:nvSpPr>
        <p:spPr>
          <a:xfrm>
            <a:off x="4604298" y="1953960"/>
            <a:ext cx="516707" cy="588292"/>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2" name="Google Shape;992;p47"/>
          <p:cNvSpPr/>
          <p:nvPr/>
        </p:nvSpPr>
        <p:spPr>
          <a:xfrm>
            <a:off x="4568505" y="1208605"/>
            <a:ext cx="588292" cy="46701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3" name="Google Shape;993;p47"/>
          <p:cNvSpPr/>
          <p:nvPr/>
        </p:nvSpPr>
        <p:spPr>
          <a:xfrm>
            <a:off x="4699508" y="2803295"/>
            <a:ext cx="326285" cy="41728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4" name="Google Shape;994;p47"/>
          <p:cNvSpPr/>
          <p:nvPr/>
        </p:nvSpPr>
        <p:spPr>
          <a:xfrm>
            <a:off x="2707123" y="1184368"/>
            <a:ext cx="548251" cy="51548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5" name="Google Shape;995;p47"/>
          <p:cNvSpPr/>
          <p:nvPr/>
        </p:nvSpPr>
        <p:spPr>
          <a:xfrm>
            <a:off x="2711356" y="3746196"/>
            <a:ext cx="539786" cy="2074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6" name="Google Shape;996;p47"/>
          <p:cNvSpPr/>
          <p:nvPr/>
        </p:nvSpPr>
        <p:spPr>
          <a:xfrm>
            <a:off x="2876317" y="2794228"/>
            <a:ext cx="209864" cy="435433"/>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7" name="Google Shape;997;p47"/>
          <p:cNvSpPr/>
          <p:nvPr/>
        </p:nvSpPr>
        <p:spPr>
          <a:xfrm>
            <a:off x="2761102" y="1999441"/>
            <a:ext cx="440294" cy="497331"/>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8" name="Google Shape;998;p47"/>
          <p:cNvSpPr/>
          <p:nvPr/>
        </p:nvSpPr>
        <p:spPr>
          <a:xfrm rot="-5400000">
            <a:off x="7391609" y="1217714"/>
            <a:ext cx="434243" cy="448791"/>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9" name="Google Shape;999;p47"/>
          <p:cNvSpPr/>
          <p:nvPr/>
        </p:nvSpPr>
        <p:spPr>
          <a:xfrm>
            <a:off x="7264854" y="2006731"/>
            <a:ext cx="687752" cy="48274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000" name="Google Shape;1000;p47"/>
          <p:cNvSpPr/>
          <p:nvPr/>
        </p:nvSpPr>
        <p:spPr>
          <a:xfrm>
            <a:off x="7383723" y="2770597"/>
            <a:ext cx="450015" cy="30082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4"/>
        <p:cNvGrpSpPr/>
        <p:nvPr/>
      </p:nvGrpSpPr>
      <p:grpSpPr>
        <a:xfrm>
          <a:off x="0" y="0"/>
          <a:ext cx="0" cy="0"/>
          <a:chOff x="0" y="0"/>
          <a:chExt cx="0" cy="0"/>
        </a:xfrm>
      </p:grpSpPr>
      <p:sp>
        <p:nvSpPr>
          <p:cNvPr id="1005" name="Google Shape;1005;p48"/>
          <p:cNvSpPr txBox="1"/>
          <p:nvPr/>
        </p:nvSpPr>
        <p:spPr>
          <a:xfrm>
            <a:off x="62485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b="1">
                <a:solidFill>
                  <a:srgbClr val="3D4965"/>
                </a:solidFill>
                <a:latin typeface="Dosis"/>
                <a:ea typeface="Dosis"/>
                <a:cs typeface="Dosis"/>
                <a:sym typeface="Dosis"/>
              </a:rPr>
              <a:t>SlidesCarnival icons are editable shapes</a:t>
            </a:r>
            <a:r>
              <a:rPr lang="en" sz="900">
                <a:solidFill>
                  <a:srgbClr val="3D4965"/>
                </a:solidFill>
                <a:latin typeface="Dosis"/>
                <a:ea typeface="Dosis"/>
                <a:cs typeface="Dosis"/>
                <a:sym typeface="Dosis"/>
              </a:rPr>
              <a:t>. </a:t>
            </a: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r>
              <a:rPr lang="en" sz="900">
                <a:solidFill>
                  <a:srgbClr val="3D4965"/>
                </a:solidFill>
                <a:latin typeface="Dosis"/>
                <a:ea typeface="Dosis"/>
                <a:cs typeface="Dosis"/>
                <a:sym typeface="Dosis"/>
              </a:rPr>
              <a:t>This means that you can:</a:t>
            </a:r>
            <a:endParaRPr sz="900">
              <a:solidFill>
                <a:srgbClr val="3D4965"/>
              </a:solidFill>
              <a:latin typeface="Dosis"/>
              <a:ea typeface="Dosis"/>
              <a:cs typeface="Dosis"/>
              <a:sym typeface="Dosis"/>
            </a:endParaRPr>
          </a:p>
          <a:p>
            <a:pPr marL="457200" lvl="0" indent="-285750" algn="l" rtl="0">
              <a:spcBef>
                <a:spcPts val="0"/>
              </a:spcBef>
              <a:spcAft>
                <a:spcPts val="0"/>
              </a:spcAft>
              <a:buClr>
                <a:srgbClr val="3D4965"/>
              </a:buClr>
              <a:buSzPts val="900"/>
              <a:buFont typeface="Dosis"/>
              <a:buChar char="●"/>
            </a:pPr>
            <a:r>
              <a:rPr lang="en" sz="900">
                <a:solidFill>
                  <a:srgbClr val="3D4965"/>
                </a:solidFill>
                <a:latin typeface="Dosis"/>
                <a:ea typeface="Dosis"/>
                <a:cs typeface="Dosis"/>
                <a:sym typeface="Dosis"/>
              </a:rPr>
              <a:t>Resize them without losing quality.</a:t>
            </a:r>
            <a:endParaRPr sz="900">
              <a:solidFill>
                <a:srgbClr val="3D4965"/>
              </a:solidFill>
              <a:latin typeface="Dosis"/>
              <a:ea typeface="Dosis"/>
              <a:cs typeface="Dosis"/>
              <a:sym typeface="Dosis"/>
            </a:endParaRPr>
          </a:p>
          <a:p>
            <a:pPr marL="457200" lvl="0" indent="-285750" algn="l" rtl="0">
              <a:spcBef>
                <a:spcPts val="0"/>
              </a:spcBef>
              <a:spcAft>
                <a:spcPts val="0"/>
              </a:spcAft>
              <a:buClr>
                <a:srgbClr val="3D4965"/>
              </a:buClr>
              <a:buSzPts val="900"/>
              <a:buFont typeface="Dosis"/>
              <a:buChar char="●"/>
            </a:pPr>
            <a:r>
              <a:rPr lang="en" sz="900">
                <a:solidFill>
                  <a:srgbClr val="3D4965"/>
                </a:solidFill>
                <a:latin typeface="Dosis"/>
                <a:ea typeface="Dosis"/>
                <a:cs typeface="Dosis"/>
                <a:sym typeface="Dosis"/>
              </a:rPr>
              <a:t>Change fill color and opacity.</a:t>
            </a: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a:p>
            <a:pPr marL="0" lvl="0" indent="0" algn="l" rtl="0">
              <a:spcBef>
                <a:spcPts val="0"/>
              </a:spcBef>
              <a:spcAft>
                <a:spcPts val="0"/>
              </a:spcAft>
              <a:buNone/>
            </a:pPr>
            <a:r>
              <a:rPr lang="en" sz="900">
                <a:solidFill>
                  <a:srgbClr val="3D4965"/>
                </a:solidFill>
                <a:latin typeface="Dosis"/>
                <a:ea typeface="Dosis"/>
                <a:cs typeface="Dosis"/>
                <a:sym typeface="Dosis"/>
              </a:rPr>
              <a:t>Isn’t that nice? :)</a:t>
            </a: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a:p>
            <a:pPr marL="0" lvl="0" indent="0" algn="l" rtl="0">
              <a:spcBef>
                <a:spcPts val="0"/>
              </a:spcBef>
              <a:spcAft>
                <a:spcPts val="0"/>
              </a:spcAft>
              <a:buNone/>
            </a:pPr>
            <a:r>
              <a:rPr lang="en" sz="900">
                <a:solidFill>
                  <a:srgbClr val="3D4965"/>
                </a:solidFill>
                <a:latin typeface="Dosis"/>
                <a:ea typeface="Dosis"/>
                <a:cs typeface="Dosis"/>
                <a:sym typeface="Dosis"/>
              </a:rPr>
              <a:t>Examples:</a:t>
            </a: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p:txBody>
      </p:sp>
      <p:sp>
        <p:nvSpPr>
          <p:cNvPr id="1006" name="Google Shape;1006;p48"/>
          <p:cNvSpPr/>
          <p:nvPr/>
        </p:nvSpPr>
        <p:spPr>
          <a:xfrm>
            <a:off x="277965" y="271963"/>
            <a:ext cx="373873" cy="479695"/>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7" name="Google Shape;1007;p48"/>
          <p:cNvSpPr/>
          <p:nvPr/>
        </p:nvSpPr>
        <p:spPr>
          <a:xfrm>
            <a:off x="852801" y="338968"/>
            <a:ext cx="398876" cy="337703"/>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8" name="Google Shape;1008;p48"/>
          <p:cNvSpPr/>
          <p:nvPr/>
        </p:nvSpPr>
        <p:spPr>
          <a:xfrm>
            <a:off x="1445208" y="340017"/>
            <a:ext cx="387139" cy="341965"/>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9" name="Google Shape;1009;p48"/>
          <p:cNvSpPr/>
          <p:nvPr/>
        </p:nvSpPr>
        <p:spPr>
          <a:xfrm>
            <a:off x="2071095" y="330991"/>
            <a:ext cx="315368" cy="354182"/>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0" name="Google Shape;1010;p48"/>
          <p:cNvSpPr/>
          <p:nvPr/>
        </p:nvSpPr>
        <p:spPr>
          <a:xfrm>
            <a:off x="2678363" y="327801"/>
            <a:ext cx="268576" cy="357373"/>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1" name="Google Shape;1011;p48"/>
          <p:cNvSpPr/>
          <p:nvPr/>
        </p:nvSpPr>
        <p:spPr>
          <a:xfrm>
            <a:off x="3190980" y="323539"/>
            <a:ext cx="414830" cy="366421"/>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2" name="Google Shape;1012;p48"/>
          <p:cNvSpPr/>
          <p:nvPr/>
        </p:nvSpPr>
        <p:spPr>
          <a:xfrm>
            <a:off x="3808913" y="301728"/>
            <a:ext cx="355778" cy="411093"/>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3" name="Google Shape;1013;p48"/>
          <p:cNvSpPr/>
          <p:nvPr/>
        </p:nvSpPr>
        <p:spPr>
          <a:xfrm>
            <a:off x="4367795" y="328325"/>
            <a:ext cx="414283" cy="362159"/>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4" name="Google Shape;1014;p48"/>
          <p:cNvSpPr/>
          <p:nvPr/>
        </p:nvSpPr>
        <p:spPr>
          <a:xfrm>
            <a:off x="4977729" y="334707"/>
            <a:ext cx="366421" cy="349396"/>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5" name="Google Shape;1015;p48"/>
          <p:cNvSpPr/>
          <p:nvPr/>
        </p:nvSpPr>
        <p:spPr>
          <a:xfrm>
            <a:off x="5571185" y="326205"/>
            <a:ext cx="355778" cy="363230"/>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6" name="Google Shape;1016;p48"/>
          <p:cNvSpPr/>
          <p:nvPr/>
        </p:nvSpPr>
        <p:spPr>
          <a:xfrm>
            <a:off x="282226" y="865419"/>
            <a:ext cx="368541" cy="456289"/>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7" name="Google Shape;1017;p48"/>
          <p:cNvSpPr/>
          <p:nvPr/>
        </p:nvSpPr>
        <p:spPr>
          <a:xfrm>
            <a:off x="869825" y="865419"/>
            <a:ext cx="368541" cy="456289"/>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8" name="Google Shape;1018;p48"/>
          <p:cNvSpPr/>
          <p:nvPr/>
        </p:nvSpPr>
        <p:spPr>
          <a:xfrm>
            <a:off x="1447327" y="934019"/>
            <a:ext cx="380233" cy="327060"/>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9" name="Google Shape;1019;p48"/>
          <p:cNvSpPr/>
          <p:nvPr/>
        </p:nvSpPr>
        <p:spPr>
          <a:xfrm>
            <a:off x="2034402" y="901041"/>
            <a:ext cx="379709" cy="384495"/>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0" name="Google Shape;1020;p48"/>
          <p:cNvSpPr/>
          <p:nvPr/>
        </p:nvSpPr>
        <p:spPr>
          <a:xfrm>
            <a:off x="2624667" y="926043"/>
            <a:ext cx="376518" cy="332917"/>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1" name="Google Shape;1021;p48"/>
          <p:cNvSpPr/>
          <p:nvPr/>
        </p:nvSpPr>
        <p:spPr>
          <a:xfrm>
            <a:off x="3218647" y="926043"/>
            <a:ext cx="365350" cy="336633"/>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2" name="Google Shape;1022;p48"/>
          <p:cNvSpPr/>
          <p:nvPr/>
        </p:nvSpPr>
        <p:spPr>
          <a:xfrm>
            <a:off x="3815818" y="9297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3" name="Google Shape;1023;p48"/>
          <p:cNvSpPr/>
          <p:nvPr/>
        </p:nvSpPr>
        <p:spPr>
          <a:xfrm>
            <a:off x="4384820" y="911138"/>
            <a:ext cx="375447" cy="368016"/>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4" name="Google Shape;1024;p48"/>
          <p:cNvSpPr/>
          <p:nvPr/>
        </p:nvSpPr>
        <p:spPr>
          <a:xfrm>
            <a:off x="4934129" y="870729"/>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5" name="Google Shape;1025;p48"/>
          <p:cNvSpPr/>
          <p:nvPr/>
        </p:nvSpPr>
        <p:spPr>
          <a:xfrm>
            <a:off x="5532896" y="886683"/>
            <a:ext cx="429691" cy="410568"/>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6" name="Google Shape;1026;p48"/>
          <p:cNvSpPr/>
          <p:nvPr/>
        </p:nvSpPr>
        <p:spPr>
          <a:xfrm>
            <a:off x="252963" y="1538097"/>
            <a:ext cx="421211" cy="298889"/>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7" name="Google Shape;1027;p48"/>
          <p:cNvSpPr/>
          <p:nvPr/>
        </p:nvSpPr>
        <p:spPr>
          <a:xfrm>
            <a:off x="842704" y="1481734"/>
            <a:ext cx="417999" cy="404711"/>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8" name="Google Shape;1028;p48"/>
          <p:cNvSpPr/>
          <p:nvPr/>
        </p:nvSpPr>
        <p:spPr>
          <a:xfrm>
            <a:off x="1445732" y="1499808"/>
            <a:ext cx="376518" cy="380255"/>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9" name="Google Shape;1029;p48"/>
          <p:cNvSpPr/>
          <p:nvPr/>
        </p:nvSpPr>
        <p:spPr>
          <a:xfrm>
            <a:off x="2029616" y="1488116"/>
            <a:ext cx="392472" cy="391401"/>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0" name="Google Shape;1030;p48"/>
          <p:cNvSpPr/>
          <p:nvPr/>
        </p:nvSpPr>
        <p:spPr>
          <a:xfrm>
            <a:off x="2629978" y="1500354"/>
            <a:ext cx="365350" cy="366945"/>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1" name="Google Shape;1031;p48"/>
          <p:cNvSpPr/>
          <p:nvPr/>
        </p:nvSpPr>
        <p:spPr>
          <a:xfrm>
            <a:off x="3234055" y="1457279"/>
            <a:ext cx="332917" cy="452551"/>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2" name="Google Shape;1032;p48"/>
          <p:cNvSpPr/>
          <p:nvPr/>
        </p:nvSpPr>
        <p:spPr>
          <a:xfrm>
            <a:off x="3777530" y="1547144"/>
            <a:ext cx="417999" cy="269625"/>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3" name="Google Shape;1033;p48"/>
          <p:cNvSpPr/>
          <p:nvPr/>
        </p:nvSpPr>
        <p:spPr>
          <a:xfrm>
            <a:off x="4382678" y="1489711"/>
            <a:ext cx="385041" cy="389281"/>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4" name="Google Shape;1034;p48"/>
          <p:cNvSpPr/>
          <p:nvPr/>
        </p:nvSpPr>
        <p:spPr>
          <a:xfrm>
            <a:off x="4969227" y="1474828"/>
            <a:ext cx="387161" cy="402569"/>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5" name="Google Shape;1035;p48"/>
          <p:cNvSpPr/>
          <p:nvPr/>
        </p:nvSpPr>
        <p:spPr>
          <a:xfrm>
            <a:off x="5538753" y="1486520"/>
            <a:ext cx="414283" cy="388210"/>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6" name="Google Shape;1036;p48"/>
          <p:cNvSpPr/>
          <p:nvPr/>
        </p:nvSpPr>
        <p:spPr>
          <a:xfrm>
            <a:off x="301895" y="2092193"/>
            <a:ext cx="324416" cy="354204"/>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7" name="Google Shape;1037;p48"/>
          <p:cNvSpPr/>
          <p:nvPr/>
        </p:nvSpPr>
        <p:spPr>
          <a:xfrm>
            <a:off x="875136" y="2092739"/>
            <a:ext cx="346227" cy="348325"/>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8" name="Google Shape;1038;p48"/>
          <p:cNvSpPr/>
          <p:nvPr/>
        </p:nvSpPr>
        <p:spPr>
          <a:xfrm>
            <a:off x="1469663" y="2092739"/>
            <a:ext cx="346205" cy="348325"/>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9" name="Google Shape;1039;p48"/>
          <p:cNvSpPr/>
          <p:nvPr/>
        </p:nvSpPr>
        <p:spPr>
          <a:xfrm>
            <a:off x="2052475" y="2092739"/>
            <a:ext cx="345681" cy="348325"/>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0" name="Google Shape;1040;p48"/>
          <p:cNvSpPr/>
          <p:nvPr/>
        </p:nvSpPr>
        <p:spPr>
          <a:xfrm>
            <a:off x="2720367" y="2038496"/>
            <a:ext cx="186685" cy="460550"/>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1" name="Google Shape;1041;p48"/>
          <p:cNvSpPr/>
          <p:nvPr/>
        </p:nvSpPr>
        <p:spPr>
          <a:xfrm>
            <a:off x="3319156" y="2041687"/>
            <a:ext cx="161683" cy="455218"/>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2" name="Google Shape;1042;p48"/>
          <p:cNvSpPr/>
          <p:nvPr/>
        </p:nvSpPr>
        <p:spPr>
          <a:xfrm>
            <a:off x="3912065" y="2092193"/>
            <a:ext cx="147325" cy="348871"/>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3" name="Google Shape;1043;p48"/>
          <p:cNvSpPr/>
          <p:nvPr/>
        </p:nvSpPr>
        <p:spPr>
          <a:xfrm>
            <a:off x="4402368" y="2087407"/>
            <a:ext cx="343014" cy="363230"/>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4" name="Google Shape;1044;p48"/>
          <p:cNvSpPr/>
          <p:nvPr/>
        </p:nvSpPr>
        <p:spPr>
          <a:xfrm>
            <a:off x="4975609" y="2096979"/>
            <a:ext cx="375993" cy="347276"/>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5" name="Google Shape;1045;p48"/>
          <p:cNvSpPr/>
          <p:nvPr/>
        </p:nvSpPr>
        <p:spPr>
          <a:xfrm>
            <a:off x="5570114" y="2037950"/>
            <a:ext cx="345681" cy="414830"/>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6" name="Google Shape;1046;p48"/>
          <p:cNvSpPr/>
          <p:nvPr/>
        </p:nvSpPr>
        <p:spPr>
          <a:xfrm>
            <a:off x="400284" y="2642049"/>
            <a:ext cx="127109" cy="429713"/>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7" name="Google Shape;1047;p48"/>
          <p:cNvSpPr/>
          <p:nvPr/>
        </p:nvSpPr>
        <p:spPr>
          <a:xfrm>
            <a:off x="913425" y="2626095"/>
            <a:ext cx="274958" cy="460550"/>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8" name="Google Shape;1048;p48"/>
          <p:cNvSpPr/>
          <p:nvPr/>
        </p:nvSpPr>
        <p:spPr>
          <a:xfrm>
            <a:off x="1461139" y="2626095"/>
            <a:ext cx="360039" cy="460550"/>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9" name="Google Shape;1049;p48"/>
          <p:cNvSpPr/>
          <p:nvPr/>
        </p:nvSpPr>
        <p:spPr>
          <a:xfrm>
            <a:off x="2592213" y="2704269"/>
            <a:ext cx="434499" cy="242503"/>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0" name="Google Shape;1050;p48"/>
          <p:cNvSpPr/>
          <p:nvPr/>
        </p:nvSpPr>
        <p:spPr>
          <a:xfrm>
            <a:off x="2013116" y="2653741"/>
            <a:ext cx="421736" cy="398876"/>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1" name="Google Shape;1051;p48"/>
          <p:cNvSpPr/>
          <p:nvPr/>
        </p:nvSpPr>
        <p:spPr>
          <a:xfrm>
            <a:off x="3210671" y="2663860"/>
            <a:ext cx="373327" cy="376518"/>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2" name="Google Shape;1052;p48"/>
          <p:cNvSpPr/>
          <p:nvPr/>
        </p:nvSpPr>
        <p:spPr>
          <a:xfrm>
            <a:off x="3796674" y="2667051"/>
            <a:ext cx="378113" cy="376518"/>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3" name="Google Shape;1053;p48"/>
          <p:cNvSpPr/>
          <p:nvPr/>
        </p:nvSpPr>
        <p:spPr>
          <a:xfrm>
            <a:off x="4332172" y="2667051"/>
            <a:ext cx="492437" cy="398329"/>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4" name="Google Shape;1054;p48"/>
          <p:cNvSpPr/>
          <p:nvPr/>
        </p:nvSpPr>
        <p:spPr>
          <a:xfrm>
            <a:off x="5012302" y="2651097"/>
            <a:ext cx="296223" cy="412142"/>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5" name="Google Shape;1055;p48"/>
          <p:cNvSpPr/>
          <p:nvPr/>
        </p:nvSpPr>
        <p:spPr>
          <a:xfrm>
            <a:off x="5602568" y="2671837"/>
            <a:ext cx="289295" cy="396187"/>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6" name="Google Shape;1056;p48"/>
          <p:cNvSpPr/>
          <p:nvPr/>
        </p:nvSpPr>
        <p:spPr>
          <a:xfrm>
            <a:off x="264677" y="3280175"/>
            <a:ext cx="417999" cy="330797"/>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7" name="Google Shape;1057;p48"/>
          <p:cNvSpPr/>
          <p:nvPr/>
        </p:nvSpPr>
        <p:spPr>
          <a:xfrm>
            <a:off x="848015" y="3304630"/>
            <a:ext cx="407377" cy="276553"/>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8" name="Google Shape;1058;p48"/>
          <p:cNvSpPr/>
          <p:nvPr/>
        </p:nvSpPr>
        <p:spPr>
          <a:xfrm>
            <a:off x="1447327" y="3292938"/>
            <a:ext cx="386615" cy="302080"/>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9" name="Google Shape;1059;p48"/>
          <p:cNvSpPr/>
          <p:nvPr/>
        </p:nvSpPr>
        <p:spPr>
          <a:xfrm>
            <a:off x="2032260" y="3284961"/>
            <a:ext cx="389303" cy="316439"/>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0" name="Google Shape;1060;p48"/>
          <p:cNvSpPr/>
          <p:nvPr/>
        </p:nvSpPr>
        <p:spPr>
          <a:xfrm>
            <a:off x="2640621" y="3259436"/>
            <a:ext cx="351516" cy="354707"/>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1" name="Google Shape;1061;p48"/>
          <p:cNvSpPr/>
          <p:nvPr/>
        </p:nvSpPr>
        <p:spPr>
          <a:xfrm>
            <a:off x="3196312" y="3304106"/>
            <a:ext cx="397258" cy="292507"/>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2" name="Google Shape;1062;p48"/>
          <p:cNvSpPr/>
          <p:nvPr/>
        </p:nvSpPr>
        <p:spPr>
          <a:xfrm>
            <a:off x="3784982" y="3304106"/>
            <a:ext cx="396734" cy="292507"/>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3" name="Google Shape;1063;p48"/>
          <p:cNvSpPr/>
          <p:nvPr/>
        </p:nvSpPr>
        <p:spPr>
          <a:xfrm>
            <a:off x="4383224" y="3275389"/>
            <a:ext cx="382353" cy="335037"/>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4" name="Google Shape;1064;p48"/>
          <p:cNvSpPr/>
          <p:nvPr/>
        </p:nvSpPr>
        <p:spPr>
          <a:xfrm>
            <a:off x="4951132" y="3234980"/>
            <a:ext cx="419616" cy="422785"/>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5" name="Google Shape;1065;p48"/>
          <p:cNvSpPr/>
          <p:nvPr/>
        </p:nvSpPr>
        <p:spPr>
          <a:xfrm>
            <a:off x="5569065" y="3258911"/>
            <a:ext cx="359493" cy="36427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6" name="Google Shape;1066;p48"/>
          <p:cNvSpPr/>
          <p:nvPr/>
        </p:nvSpPr>
        <p:spPr>
          <a:xfrm>
            <a:off x="258820" y="3831081"/>
            <a:ext cx="409497" cy="39885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7" name="Google Shape;1067;p48"/>
          <p:cNvSpPr/>
          <p:nvPr/>
        </p:nvSpPr>
        <p:spPr>
          <a:xfrm>
            <a:off x="828346" y="3895420"/>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8" name="Google Shape;1068;p48"/>
          <p:cNvSpPr/>
          <p:nvPr/>
        </p:nvSpPr>
        <p:spPr>
          <a:xfrm>
            <a:off x="1518573" y="3803959"/>
            <a:ext cx="256359" cy="437144"/>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9" name="Google Shape;1069;p48"/>
          <p:cNvSpPr/>
          <p:nvPr/>
        </p:nvSpPr>
        <p:spPr>
          <a:xfrm>
            <a:off x="2069500" y="3845964"/>
            <a:ext cx="321749" cy="403662"/>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0" name="Google Shape;1070;p48"/>
          <p:cNvSpPr/>
          <p:nvPr/>
        </p:nvSpPr>
        <p:spPr>
          <a:xfrm>
            <a:off x="2632644" y="3876822"/>
            <a:ext cx="362159" cy="314821"/>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1" name="Google Shape;1071;p48"/>
          <p:cNvSpPr/>
          <p:nvPr/>
        </p:nvSpPr>
        <p:spPr>
          <a:xfrm>
            <a:off x="3218101" y="3848630"/>
            <a:ext cx="363230" cy="363755"/>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2" name="Google Shape;1072;p48"/>
          <p:cNvSpPr/>
          <p:nvPr/>
        </p:nvSpPr>
        <p:spPr>
          <a:xfrm>
            <a:off x="3804127" y="3843844"/>
            <a:ext cx="365875" cy="374398"/>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3" name="Google Shape;1073;p48"/>
          <p:cNvSpPr/>
          <p:nvPr/>
        </p:nvSpPr>
        <p:spPr>
          <a:xfrm>
            <a:off x="4363533" y="3847559"/>
            <a:ext cx="422260" cy="356848"/>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4" name="Google Shape;1074;p48"/>
          <p:cNvSpPr/>
          <p:nvPr/>
        </p:nvSpPr>
        <p:spPr>
          <a:xfrm>
            <a:off x="4969227" y="3840129"/>
            <a:ext cx="384495" cy="379709"/>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5" name="Google Shape;1075;p48"/>
          <p:cNvSpPr/>
          <p:nvPr/>
        </p:nvSpPr>
        <p:spPr>
          <a:xfrm>
            <a:off x="5566399" y="3822033"/>
            <a:ext cx="368541" cy="412163"/>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6" name="Google Shape;1076;p48"/>
          <p:cNvSpPr/>
          <p:nvPr/>
        </p:nvSpPr>
        <p:spPr>
          <a:xfrm>
            <a:off x="230650" y="4486232"/>
            <a:ext cx="474363" cy="267505"/>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7" name="Google Shape;1077;p48"/>
          <p:cNvSpPr/>
          <p:nvPr/>
        </p:nvSpPr>
        <p:spPr>
          <a:xfrm>
            <a:off x="858133" y="4415489"/>
            <a:ext cx="382375" cy="402591"/>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8" name="Google Shape;1078;p48"/>
          <p:cNvSpPr/>
          <p:nvPr/>
        </p:nvSpPr>
        <p:spPr>
          <a:xfrm>
            <a:off x="1430849" y="4392629"/>
            <a:ext cx="420643" cy="433953"/>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9" name="Google Shape;1079;p48"/>
          <p:cNvSpPr/>
          <p:nvPr/>
        </p:nvSpPr>
        <p:spPr>
          <a:xfrm>
            <a:off x="2039713" y="4429323"/>
            <a:ext cx="371207" cy="375993"/>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0" name="Google Shape;1080;p48"/>
          <p:cNvSpPr/>
          <p:nvPr/>
        </p:nvSpPr>
        <p:spPr>
          <a:xfrm>
            <a:off x="2590093" y="4430394"/>
            <a:ext cx="446192" cy="372256"/>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1" name="Google Shape;1081;p48"/>
          <p:cNvSpPr/>
          <p:nvPr/>
        </p:nvSpPr>
        <p:spPr>
          <a:xfrm>
            <a:off x="3227673" y="4398486"/>
            <a:ext cx="344085" cy="416403"/>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2" name="Google Shape;1082;p48"/>
          <p:cNvSpPr/>
          <p:nvPr/>
        </p:nvSpPr>
        <p:spPr>
          <a:xfrm>
            <a:off x="3742432" y="4393700"/>
            <a:ext cx="494054" cy="448312"/>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3" name="Google Shape;1083;p48"/>
          <p:cNvSpPr/>
          <p:nvPr/>
        </p:nvSpPr>
        <p:spPr>
          <a:xfrm>
            <a:off x="4336412" y="4386772"/>
            <a:ext cx="485006" cy="464266"/>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4" name="Google Shape;1084;p48"/>
          <p:cNvSpPr/>
          <p:nvPr/>
        </p:nvSpPr>
        <p:spPr>
          <a:xfrm>
            <a:off x="4946346" y="4497924"/>
            <a:ext cx="431308" cy="249956"/>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5" name="Google Shape;1085;p48"/>
          <p:cNvSpPr/>
          <p:nvPr/>
        </p:nvSpPr>
        <p:spPr>
          <a:xfrm>
            <a:off x="5591925" y="4452182"/>
            <a:ext cx="321749" cy="353133"/>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6" name="Google Shape;1086;p48"/>
          <p:cNvSpPr/>
          <p:nvPr/>
        </p:nvSpPr>
        <p:spPr>
          <a:xfrm>
            <a:off x="6350992" y="1877604"/>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7244612" y="1877594"/>
            <a:ext cx="1104911" cy="1088368"/>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8"/>
          <p:cNvSpPr/>
          <p:nvPr/>
        </p:nvSpPr>
        <p:spPr>
          <a:xfrm>
            <a:off x="6535708" y="2088458"/>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8"/>
          <p:cNvSpPr/>
          <p:nvPr/>
        </p:nvSpPr>
        <p:spPr>
          <a:xfrm>
            <a:off x="7689847" y="2385855"/>
            <a:ext cx="1052391" cy="643569"/>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39</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pic>
        <p:nvPicPr>
          <p:cNvPr id="7" name="Picture 6">
            <a:extLst>
              <a:ext uri="{FF2B5EF4-FFF2-40B4-BE49-F238E27FC236}">
                <a16:creationId xmlns:a16="http://schemas.microsoft.com/office/drawing/2014/main" id="{8B759FA4-0124-4E45-83E1-40A36B19FFF0}"/>
              </a:ext>
            </a:extLst>
          </p:cNvPr>
          <p:cNvPicPr>
            <a:picLocks noChangeAspect="1"/>
          </p:cNvPicPr>
          <p:nvPr/>
        </p:nvPicPr>
        <p:blipFill>
          <a:blip r:embed="rId3"/>
          <a:stretch>
            <a:fillRect/>
          </a:stretch>
        </p:blipFill>
        <p:spPr>
          <a:xfrm>
            <a:off x="747925" y="1325772"/>
            <a:ext cx="8123624" cy="2491956"/>
          </a:xfrm>
          <a:prstGeom prst="rect">
            <a:avLst/>
          </a:prstGeom>
        </p:spPr>
      </p:pic>
      <p:sp>
        <p:nvSpPr>
          <p:cNvPr id="8" name="TextBox 7">
            <a:extLst>
              <a:ext uri="{FF2B5EF4-FFF2-40B4-BE49-F238E27FC236}">
                <a16:creationId xmlns:a16="http://schemas.microsoft.com/office/drawing/2014/main" id="{897DC212-C6FB-4755-8846-F0B7424EC60E}"/>
              </a:ext>
            </a:extLst>
          </p:cNvPr>
          <p:cNvSpPr txBox="1"/>
          <p:nvPr/>
        </p:nvSpPr>
        <p:spPr>
          <a:xfrm>
            <a:off x="2666612" y="4061075"/>
            <a:ext cx="4286250" cy="400110"/>
          </a:xfrm>
          <a:prstGeom prst="rect">
            <a:avLst/>
          </a:prstGeom>
          <a:noFill/>
        </p:spPr>
        <p:txBody>
          <a:bodyPr wrap="square" rtlCol="0">
            <a:spAutoFit/>
          </a:bodyPr>
          <a:lstStyle/>
          <a:p>
            <a:r>
              <a:rPr lang="vi-VN" sz="2000" b="1" dirty="0">
                <a:latin typeface="Consolas" panose="020B0609020204030204" pitchFamily="49" charset="0"/>
              </a:rPr>
              <a:t>Input và Output của bài toán</a:t>
            </a:r>
            <a:endParaRPr lang="en-US" sz="2000" b="1" dirty="0">
              <a:latin typeface="Consolas" panose="020B0609020204030204" pitchFamily="49" charset="0"/>
            </a:endParaRPr>
          </a:p>
        </p:txBody>
      </p:sp>
    </p:spTree>
    <p:extLst>
      <p:ext uri="{BB962C8B-B14F-4D97-AF65-F5344CB8AC3E}">
        <p14:creationId xmlns:p14="http://schemas.microsoft.com/office/powerpoint/2010/main" val="83402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grpSp>
        <p:nvGrpSpPr>
          <p:cNvPr id="1095" name="Google Shape;1095;p49"/>
          <p:cNvGrpSpPr/>
          <p:nvPr/>
        </p:nvGrpSpPr>
        <p:grpSpPr>
          <a:xfrm>
            <a:off x="3058888" y="1550127"/>
            <a:ext cx="445718" cy="445753"/>
            <a:chOff x="3706812" y="1035050"/>
            <a:chExt cx="4792662" cy="4787899"/>
          </a:xfrm>
        </p:grpSpPr>
        <p:sp>
          <p:nvSpPr>
            <p:cNvPr id="1096" name="Google Shape;1096;p49"/>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7" name="Google Shape;1097;p49"/>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8" name="Google Shape;1098;p49"/>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9" name="Google Shape;1099;p49"/>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0" name="Google Shape;1100;p49"/>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1" name="Google Shape;1101;p49"/>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02" name="Google Shape;1102;p49"/>
          <p:cNvGrpSpPr/>
          <p:nvPr/>
        </p:nvGrpSpPr>
        <p:grpSpPr>
          <a:xfrm>
            <a:off x="1779393" y="1550157"/>
            <a:ext cx="443331" cy="445437"/>
            <a:chOff x="1400175" y="1220787"/>
            <a:chExt cx="4473575" cy="4476750"/>
          </a:xfrm>
        </p:grpSpPr>
        <p:sp>
          <p:nvSpPr>
            <p:cNvPr id="1103" name="Google Shape;1103;p49"/>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4" name="Google Shape;1104;p49"/>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5" name="Google Shape;1105;p49"/>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6" name="Google Shape;1106;p49"/>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07" name="Google Shape;1107;p49"/>
          <p:cNvGrpSpPr/>
          <p:nvPr/>
        </p:nvGrpSpPr>
        <p:grpSpPr>
          <a:xfrm>
            <a:off x="1138046" y="1550171"/>
            <a:ext cx="446045" cy="445465"/>
            <a:chOff x="1649412" y="927100"/>
            <a:chExt cx="5011737" cy="5016500"/>
          </a:xfrm>
        </p:grpSpPr>
        <p:sp>
          <p:nvSpPr>
            <p:cNvPr id="1108" name="Google Shape;1108;p49"/>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9" name="Google Shape;1109;p49"/>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0" name="Google Shape;1110;p49"/>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1" name="Google Shape;1111;p49"/>
          <p:cNvGrpSpPr/>
          <p:nvPr/>
        </p:nvGrpSpPr>
        <p:grpSpPr>
          <a:xfrm>
            <a:off x="2418397" y="1550424"/>
            <a:ext cx="444870" cy="445286"/>
            <a:chOff x="1301750" y="920750"/>
            <a:chExt cx="5095875" cy="5100637"/>
          </a:xfrm>
        </p:grpSpPr>
        <p:sp>
          <p:nvSpPr>
            <p:cNvPr id="1112" name="Google Shape;1112;p49"/>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3" name="Google Shape;1113;p49"/>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4" name="Google Shape;1114;p49"/>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5" name="Google Shape;1115;p49"/>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6" name="Google Shape;1116;p49"/>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7" name="Google Shape;1117;p49"/>
          <p:cNvGrpSpPr/>
          <p:nvPr/>
        </p:nvGrpSpPr>
        <p:grpSpPr>
          <a:xfrm>
            <a:off x="4341570" y="1550333"/>
            <a:ext cx="445621" cy="445591"/>
            <a:chOff x="5732756" y="2682276"/>
            <a:chExt cx="719905" cy="719856"/>
          </a:xfrm>
        </p:grpSpPr>
        <p:sp>
          <p:nvSpPr>
            <p:cNvPr id="1118" name="Google Shape;1118;p49"/>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9" name="Google Shape;1119;p49"/>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0" name="Google Shape;1120;p49"/>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1" name="Google Shape;1121;p49"/>
          <p:cNvGrpSpPr/>
          <p:nvPr/>
        </p:nvGrpSpPr>
        <p:grpSpPr>
          <a:xfrm>
            <a:off x="4982887" y="1550327"/>
            <a:ext cx="445627" cy="445604"/>
            <a:chOff x="6768809" y="2682265"/>
            <a:chExt cx="719915" cy="719877"/>
          </a:xfrm>
        </p:grpSpPr>
        <p:sp>
          <p:nvSpPr>
            <p:cNvPr id="1122" name="Google Shape;1122;p49"/>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3" name="Google Shape;1123;p49"/>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4" name="Google Shape;1124;p49"/>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5" name="Google Shape;1125;p49"/>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6" name="Google Shape;1126;p49"/>
          <p:cNvGrpSpPr/>
          <p:nvPr/>
        </p:nvGrpSpPr>
        <p:grpSpPr>
          <a:xfrm>
            <a:off x="5624209" y="1550356"/>
            <a:ext cx="445753" cy="445545"/>
            <a:chOff x="7804870" y="2682313"/>
            <a:chExt cx="720118" cy="719782"/>
          </a:xfrm>
        </p:grpSpPr>
        <p:sp>
          <p:nvSpPr>
            <p:cNvPr id="1127" name="Google Shape;1127;p49"/>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8" name="Google Shape;1128;p49"/>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9" name="Google Shape;1129;p49"/>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0" name="Google Shape;1130;p49"/>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1" name="Google Shape;1131;p49"/>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2" name="Google Shape;1132;p49"/>
          <p:cNvGrpSpPr/>
          <p:nvPr/>
        </p:nvGrpSpPr>
        <p:grpSpPr>
          <a:xfrm>
            <a:off x="6265657" y="1550125"/>
            <a:ext cx="446293" cy="446006"/>
            <a:chOff x="8841135" y="2681940"/>
            <a:chExt cx="720990" cy="720527"/>
          </a:xfrm>
        </p:grpSpPr>
        <p:sp>
          <p:nvSpPr>
            <p:cNvPr id="1133" name="Google Shape;1133;p49"/>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4" name="Google Shape;1134;p49"/>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5" name="Google Shape;1135;p49"/>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6" name="Google Shape;1136;p49"/>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7" name="Google Shape;1137;p49"/>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8" name="Google Shape;1138;p49"/>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9" name="Google Shape;1139;p49"/>
          <p:cNvGrpSpPr/>
          <p:nvPr/>
        </p:nvGrpSpPr>
        <p:grpSpPr>
          <a:xfrm>
            <a:off x="3699655" y="1550057"/>
            <a:ext cx="445260" cy="445260"/>
            <a:chOff x="4103687" y="1439862"/>
            <a:chExt cx="3986212" cy="3986211"/>
          </a:xfrm>
        </p:grpSpPr>
        <p:sp>
          <p:nvSpPr>
            <p:cNvPr id="1140" name="Google Shape;1140;p49"/>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1" name="Google Shape;1141;p49"/>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2" name="Google Shape;1142;p49"/>
          <p:cNvGrpSpPr/>
          <p:nvPr/>
        </p:nvGrpSpPr>
        <p:grpSpPr>
          <a:xfrm>
            <a:off x="6907645" y="1550361"/>
            <a:ext cx="445803" cy="445535"/>
            <a:chOff x="9878272" y="2682320"/>
            <a:chExt cx="720199" cy="719767"/>
          </a:xfrm>
        </p:grpSpPr>
        <p:sp>
          <p:nvSpPr>
            <p:cNvPr id="1143" name="Google Shape;1143;p49"/>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4" name="Google Shape;1144;p49"/>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5" name="Google Shape;1145;p49"/>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6" name="Google Shape;1146;p49"/>
          <p:cNvGrpSpPr/>
          <p:nvPr/>
        </p:nvGrpSpPr>
        <p:grpSpPr>
          <a:xfrm>
            <a:off x="7549143" y="1550278"/>
            <a:ext cx="445700" cy="445701"/>
            <a:chOff x="10914618" y="2682187"/>
            <a:chExt cx="720033" cy="720033"/>
          </a:xfrm>
        </p:grpSpPr>
        <p:sp>
          <p:nvSpPr>
            <p:cNvPr id="1147" name="Google Shape;1147;p49"/>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8" name="Google Shape;1148;p49"/>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9" name="Google Shape;1149;p49"/>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0" name="Google Shape;1150;p49"/>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1" name="Google Shape;1151;p49"/>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2" name="Google Shape;1152;p49"/>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3" name="Google Shape;1153;p49"/>
          <p:cNvGrpSpPr/>
          <p:nvPr/>
        </p:nvGrpSpPr>
        <p:grpSpPr>
          <a:xfrm>
            <a:off x="1772664" y="843057"/>
            <a:ext cx="361521" cy="445816"/>
            <a:chOff x="1582665" y="1011072"/>
            <a:chExt cx="584040" cy="720220"/>
          </a:xfrm>
        </p:grpSpPr>
        <p:sp>
          <p:nvSpPr>
            <p:cNvPr id="1154" name="Google Shape;1154;p49"/>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5" name="Google Shape;1155;p49"/>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6" name="Google Shape;1156;p49"/>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7" name="Google Shape;1157;p49"/>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8" name="Google Shape;1158;p49"/>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9" name="Google Shape;1159;p49"/>
          <p:cNvGrpSpPr/>
          <p:nvPr/>
        </p:nvGrpSpPr>
        <p:grpSpPr>
          <a:xfrm>
            <a:off x="2374048" y="843078"/>
            <a:ext cx="379481" cy="445796"/>
            <a:chOff x="2554206" y="1011105"/>
            <a:chExt cx="613055" cy="720187"/>
          </a:xfrm>
        </p:grpSpPr>
        <p:sp>
          <p:nvSpPr>
            <p:cNvPr id="1160" name="Google Shape;1160;p49"/>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1" name="Google Shape;1161;p49"/>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2" name="Google Shape;1162;p49"/>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63" name="Google Shape;1163;p49"/>
          <p:cNvGrpSpPr/>
          <p:nvPr/>
        </p:nvGrpSpPr>
        <p:grpSpPr>
          <a:xfrm>
            <a:off x="6922223" y="797418"/>
            <a:ext cx="460705" cy="491455"/>
            <a:chOff x="9901824" y="937343"/>
            <a:chExt cx="744273" cy="793950"/>
          </a:xfrm>
        </p:grpSpPr>
        <p:grpSp>
          <p:nvGrpSpPr>
            <p:cNvPr id="1164" name="Google Shape;1164;p49"/>
            <p:cNvGrpSpPr/>
            <p:nvPr/>
          </p:nvGrpSpPr>
          <p:grpSpPr>
            <a:xfrm>
              <a:off x="9901824" y="937343"/>
              <a:ext cx="744273" cy="793950"/>
              <a:chOff x="9901824" y="937343"/>
              <a:chExt cx="744273" cy="793950"/>
            </a:xfrm>
          </p:grpSpPr>
          <p:sp>
            <p:nvSpPr>
              <p:cNvPr id="1165" name="Google Shape;1165;p49"/>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6" name="Google Shape;1166;p49"/>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49"/>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49"/>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49"/>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0" name="Google Shape;1170;p49"/>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1" name="Google Shape;1171;p49"/>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2" name="Google Shape;1172;p49"/>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49"/>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49"/>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75" name="Google Shape;1175;p49"/>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6" name="Google Shape;1176;p49"/>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7" name="Google Shape;1177;p49"/>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49"/>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9" name="Google Shape;1179;p49"/>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0" name="Google Shape;1180;p49"/>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1" name="Google Shape;1181;p49"/>
          <p:cNvGrpSpPr/>
          <p:nvPr/>
        </p:nvGrpSpPr>
        <p:grpSpPr>
          <a:xfrm>
            <a:off x="2993392" y="843244"/>
            <a:ext cx="369868" cy="445629"/>
            <a:chOff x="3554761" y="1011374"/>
            <a:chExt cx="597525" cy="719918"/>
          </a:xfrm>
        </p:grpSpPr>
        <p:sp>
          <p:nvSpPr>
            <p:cNvPr id="1182" name="Google Shape;1182;p49"/>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49"/>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49"/>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5" name="Google Shape;1185;p49"/>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6" name="Google Shape;1186;p49"/>
          <p:cNvGrpSpPr/>
          <p:nvPr/>
        </p:nvGrpSpPr>
        <p:grpSpPr>
          <a:xfrm>
            <a:off x="3603122" y="843032"/>
            <a:ext cx="370755" cy="445841"/>
            <a:chOff x="4539787" y="1011032"/>
            <a:chExt cx="598958" cy="720261"/>
          </a:xfrm>
        </p:grpSpPr>
        <p:sp>
          <p:nvSpPr>
            <p:cNvPr id="1187" name="Google Shape;1187;p49"/>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49"/>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9" name="Google Shape;1189;p49"/>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0" name="Google Shape;1190;p49"/>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49"/>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2" name="Google Shape;1192;p49"/>
          <p:cNvGrpSpPr/>
          <p:nvPr/>
        </p:nvGrpSpPr>
        <p:grpSpPr>
          <a:xfrm>
            <a:off x="4213740" y="843140"/>
            <a:ext cx="366917" cy="445733"/>
            <a:chOff x="5526246" y="1011207"/>
            <a:chExt cx="592758" cy="720086"/>
          </a:xfrm>
        </p:grpSpPr>
        <p:sp>
          <p:nvSpPr>
            <p:cNvPr id="1193" name="Google Shape;1193;p49"/>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4" name="Google Shape;1194;p49"/>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5" name="Google Shape;1195;p49"/>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49"/>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49"/>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8" name="Google Shape;1198;p49"/>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9" name="Google Shape;1199;p49"/>
          <p:cNvGrpSpPr/>
          <p:nvPr/>
        </p:nvGrpSpPr>
        <p:grpSpPr>
          <a:xfrm>
            <a:off x="1168508" y="843134"/>
            <a:ext cx="364294" cy="445740"/>
            <a:chOff x="606645" y="1011196"/>
            <a:chExt cx="588520" cy="720096"/>
          </a:xfrm>
        </p:grpSpPr>
        <p:sp>
          <p:nvSpPr>
            <p:cNvPr id="1200" name="Google Shape;1200;p49"/>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1" name="Google Shape;1201;p49"/>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49"/>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49"/>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4" name="Google Shape;1204;p49"/>
          <p:cNvGrpSpPr/>
          <p:nvPr/>
        </p:nvGrpSpPr>
        <p:grpSpPr>
          <a:xfrm>
            <a:off x="7622791" y="843111"/>
            <a:ext cx="298405" cy="445762"/>
            <a:chOff x="11033597" y="1011159"/>
            <a:chExt cx="482075" cy="720133"/>
          </a:xfrm>
        </p:grpSpPr>
        <p:sp>
          <p:nvSpPr>
            <p:cNvPr id="1205" name="Google Shape;1205;p49"/>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6" name="Google Shape;1206;p49"/>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7" name="Google Shape;1207;p49"/>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8" name="Google Shape;1208;p49"/>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09" name="Google Shape;1209;p49"/>
          <p:cNvGrpSpPr/>
          <p:nvPr/>
        </p:nvGrpSpPr>
        <p:grpSpPr>
          <a:xfrm>
            <a:off x="6221656" y="797418"/>
            <a:ext cx="460705" cy="491455"/>
            <a:chOff x="8770051" y="937343"/>
            <a:chExt cx="744273" cy="793950"/>
          </a:xfrm>
        </p:grpSpPr>
        <p:sp>
          <p:nvSpPr>
            <p:cNvPr id="1210" name="Google Shape;1210;p49"/>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1" name="Google Shape;1211;p49"/>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2" name="Google Shape;1212;p49"/>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3" name="Google Shape;1213;p49"/>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4" name="Google Shape;1214;p49"/>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15" name="Google Shape;1215;p49"/>
            <p:cNvGrpSpPr/>
            <p:nvPr/>
          </p:nvGrpSpPr>
          <p:grpSpPr>
            <a:xfrm>
              <a:off x="8770051" y="937343"/>
              <a:ext cx="744273" cy="793950"/>
              <a:chOff x="6565437" y="1588001"/>
              <a:chExt cx="744273" cy="793950"/>
            </a:xfrm>
          </p:grpSpPr>
          <p:sp>
            <p:nvSpPr>
              <p:cNvPr id="1216" name="Google Shape;1216;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7" name="Google Shape;1217;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8" name="Google Shape;1218;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9" name="Google Shape;1219;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0" name="Google Shape;1220;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1" name="Google Shape;1221;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2" name="Google Shape;1222;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3" name="Google Shape;1223;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4" name="Google Shape;1224;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5" name="Google Shape;1225;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26" name="Google Shape;1226;p49"/>
          <p:cNvGrpSpPr/>
          <p:nvPr/>
        </p:nvGrpSpPr>
        <p:grpSpPr>
          <a:xfrm>
            <a:off x="4820520" y="797418"/>
            <a:ext cx="460705" cy="491455"/>
            <a:chOff x="6506504" y="937343"/>
            <a:chExt cx="744273" cy="793950"/>
          </a:xfrm>
        </p:grpSpPr>
        <p:sp>
          <p:nvSpPr>
            <p:cNvPr id="1227" name="Google Shape;1227;p49"/>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8" name="Google Shape;1228;p49"/>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9" name="Google Shape;1229;p49"/>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30" name="Google Shape;1230;p49"/>
            <p:cNvGrpSpPr/>
            <p:nvPr/>
          </p:nvGrpSpPr>
          <p:grpSpPr>
            <a:xfrm>
              <a:off x="6506504" y="937343"/>
              <a:ext cx="744273" cy="793950"/>
              <a:chOff x="6565437" y="1588001"/>
              <a:chExt cx="744273" cy="793950"/>
            </a:xfrm>
          </p:grpSpPr>
          <p:sp>
            <p:nvSpPr>
              <p:cNvPr id="1231" name="Google Shape;1231;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2" name="Google Shape;1232;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3" name="Google Shape;1233;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0" name="Google Shape;1240;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41" name="Google Shape;1241;p49"/>
          <p:cNvGrpSpPr/>
          <p:nvPr/>
        </p:nvGrpSpPr>
        <p:grpSpPr>
          <a:xfrm>
            <a:off x="5521088" y="797418"/>
            <a:ext cx="460705" cy="491455"/>
            <a:chOff x="7638277" y="937343"/>
            <a:chExt cx="744273" cy="793950"/>
          </a:xfrm>
        </p:grpSpPr>
        <p:sp>
          <p:nvSpPr>
            <p:cNvPr id="1242" name="Google Shape;1242;p49"/>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3" name="Google Shape;1243;p49"/>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4" name="Google Shape;1244;p49"/>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5" name="Google Shape;1245;p49"/>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6" name="Google Shape;1246;p49"/>
            <p:cNvGrpSpPr/>
            <p:nvPr/>
          </p:nvGrpSpPr>
          <p:grpSpPr>
            <a:xfrm>
              <a:off x="7638277" y="937343"/>
              <a:ext cx="744273" cy="793950"/>
              <a:chOff x="6565437" y="1588001"/>
              <a:chExt cx="744273" cy="793950"/>
            </a:xfrm>
          </p:grpSpPr>
          <p:sp>
            <p:nvSpPr>
              <p:cNvPr id="1247" name="Google Shape;1247;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9" name="Google Shape;1249;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0" name="Google Shape;1250;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5" name="Google Shape;1255;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6" name="Google Shape;1256;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57" name="Google Shape;1257;p49"/>
          <p:cNvGrpSpPr/>
          <p:nvPr/>
        </p:nvGrpSpPr>
        <p:grpSpPr>
          <a:xfrm>
            <a:off x="3061198" y="2986973"/>
            <a:ext cx="445779" cy="400764"/>
            <a:chOff x="3778727" y="4460423"/>
            <a:chExt cx="720160" cy="647438"/>
          </a:xfrm>
        </p:grpSpPr>
        <p:sp>
          <p:nvSpPr>
            <p:cNvPr id="1258" name="Google Shape;1258;p49"/>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9" name="Google Shape;1259;p49"/>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0" name="Google Shape;1260;p49"/>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49"/>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9"/>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9"/>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49"/>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5" name="Google Shape;1265;p49"/>
          <p:cNvGrpSpPr/>
          <p:nvPr/>
        </p:nvGrpSpPr>
        <p:grpSpPr>
          <a:xfrm>
            <a:off x="1138083" y="2972048"/>
            <a:ext cx="445680" cy="430613"/>
            <a:chOff x="557494" y="4436312"/>
            <a:chExt cx="720000" cy="695660"/>
          </a:xfrm>
        </p:grpSpPr>
        <p:sp>
          <p:nvSpPr>
            <p:cNvPr id="1266" name="Google Shape;1266;p49"/>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9"/>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9"/>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9"/>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0" name="Google Shape;1270;p49"/>
          <p:cNvGrpSpPr/>
          <p:nvPr/>
        </p:nvGrpSpPr>
        <p:grpSpPr>
          <a:xfrm>
            <a:off x="4343305" y="2964459"/>
            <a:ext cx="445833" cy="445792"/>
            <a:chOff x="5926265" y="4424051"/>
            <a:chExt cx="720246" cy="720181"/>
          </a:xfrm>
        </p:grpSpPr>
        <p:sp>
          <p:nvSpPr>
            <p:cNvPr id="1271" name="Google Shape;1271;p49"/>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49"/>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49"/>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49"/>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5" name="Google Shape;1275;p49"/>
          <p:cNvGrpSpPr/>
          <p:nvPr/>
        </p:nvGrpSpPr>
        <p:grpSpPr>
          <a:xfrm>
            <a:off x="1779066" y="2984013"/>
            <a:ext cx="445680" cy="406684"/>
            <a:chOff x="1631150" y="4455641"/>
            <a:chExt cx="720000" cy="657002"/>
          </a:xfrm>
        </p:grpSpPr>
        <p:sp>
          <p:nvSpPr>
            <p:cNvPr id="1276" name="Google Shape;1276;p49"/>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7" name="Google Shape;1277;p49"/>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8" name="Google Shape;1278;p49"/>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9"/>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0" name="Google Shape;1280;p49"/>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1" name="Google Shape;1281;p49"/>
          <p:cNvGrpSpPr/>
          <p:nvPr/>
        </p:nvGrpSpPr>
        <p:grpSpPr>
          <a:xfrm>
            <a:off x="2420095" y="2983429"/>
            <a:ext cx="445680" cy="407853"/>
            <a:chOff x="2704878" y="4454697"/>
            <a:chExt cx="720000" cy="658889"/>
          </a:xfrm>
        </p:grpSpPr>
        <p:sp>
          <p:nvSpPr>
            <p:cNvPr id="1282" name="Google Shape;1282;p49"/>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9"/>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4" name="Google Shape;1284;p49"/>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49"/>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9"/>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9"/>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8" name="Google Shape;1288;p49"/>
          <p:cNvGrpSpPr/>
          <p:nvPr/>
        </p:nvGrpSpPr>
        <p:grpSpPr>
          <a:xfrm>
            <a:off x="3702366" y="2985387"/>
            <a:ext cx="445549" cy="403935"/>
            <a:chOff x="4852681" y="4457861"/>
            <a:chExt cx="719788" cy="652561"/>
          </a:xfrm>
        </p:grpSpPr>
        <p:sp>
          <p:nvSpPr>
            <p:cNvPr id="1289" name="Google Shape;1289;p49"/>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0" name="Google Shape;1290;p49"/>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1" name="Google Shape;1291;p49"/>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92" name="Google Shape;1292;p49"/>
          <p:cNvGrpSpPr/>
          <p:nvPr/>
        </p:nvGrpSpPr>
        <p:grpSpPr>
          <a:xfrm>
            <a:off x="4984527" y="2975824"/>
            <a:ext cx="445818" cy="423063"/>
            <a:chOff x="7000306" y="4442411"/>
            <a:chExt cx="720224" cy="683463"/>
          </a:xfrm>
        </p:grpSpPr>
        <p:sp>
          <p:nvSpPr>
            <p:cNvPr id="1293" name="Google Shape;1293;p49"/>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4" name="Google Shape;1294;p49"/>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5" name="Google Shape;1295;p49"/>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6" name="Google Shape;1296;p49"/>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7" name="Google Shape;1297;p49"/>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98" name="Google Shape;1298;p49"/>
          <p:cNvGrpSpPr/>
          <p:nvPr/>
        </p:nvGrpSpPr>
        <p:grpSpPr>
          <a:xfrm>
            <a:off x="5625735" y="2973621"/>
            <a:ext cx="445779" cy="427468"/>
            <a:chOff x="8074325" y="4438852"/>
            <a:chExt cx="720160" cy="690579"/>
          </a:xfrm>
        </p:grpSpPr>
        <p:sp>
          <p:nvSpPr>
            <p:cNvPr id="1299" name="Google Shape;1299;p49"/>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0" name="Google Shape;1300;p49"/>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1" name="Google Shape;1301;p49"/>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2" name="Google Shape;1302;p49"/>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3" name="Google Shape;1303;p49"/>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4" name="Google Shape;1304;p49"/>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05" name="Google Shape;1305;p49"/>
          <p:cNvGrpSpPr/>
          <p:nvPr/>
        </p:nvGrpSpPr>
        <p:grpSpPr>
          <a:xfrm>
            <a:off x="6908080" y="2987570"/>
            <a:ext cx="445629" cy="399565"/>
            <a:chOff x="9878975" y="4425243"/>
            <a:chExt cx="719918" cy="645502"/>
          </a:xfrm>
        </p:grpSpPr>
        <p:sp>
          <p:nvSpPr>
            <p:cNvPr id="1306" name="Google Shape;1306;p49"/>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9"/>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9"/>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9" name="Google Shape;1309;p49"/>
          <p:cNvGrpSpPr/>
          <p:nvPr/>
        </p:nvGrpSpPr>
        <p:grpSpPr>
          <a:xfrm>
            <a:off x="7549097" y="2976371"/>
            <a:ext cx="445785" cy="421964"/>
            <a:chOff x="10914544" y="4407150"/>
            <a:chExt cx="720170" cy="681687"/>
          </a:xfrm>
        </p:grpSpPr>
        <p:sp>
          <p:nvSpPr>
            <p:cNvPr id="1310" name="Google Shape;1310;p49"/>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9"/>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2" name="Google Shape;1312;p49"/>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3" name="Google Shape;1313;p49"/>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4" name="Google Shape;1314;p49"/>
          <p:cNvGrpSpPr/>
          <p:nvPr/>
        </p:nvGrpSpPr>
        <p:grpSpPr>
          <a:xfrm>
            <a:off x="6266887" y="2984485"/>
            <a:ext cx="445805" cy="405735"/>
            <a:chOff x="8843122" y="4420259"/>
            <a:chExt cx="720202" cy="655469"/>
          </a:xfrm>
        </p:grpSpPr>
        <p:sp>
          <p:nvSpPr>
            <p:cNvPr id="1315" name="Google Shape;1315;p49"/>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9"/>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9"/>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9"/>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49"/>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49"/>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1" name="Google Shape;1321;p49"/>
          <p:cNvGrpSpPr/>
          <p:nvPr/>
        </p:nvGrpSpPr>
        <p:grpSpPr>
          <a:xfrm>
            <a:off x="3069757" y="2283047"/>
            <a:ext cx="445812" cy="394518"/>
            <a:chOff x="1510757" y="3225422"/>
            <a:chExt cx="720214" cy="637347"/>
          </a:xfrm>
        </p:grpSpPr>
        <p:sp>
          <p:nvSpPr>
            <p:cNvPr id="1322" name="Google Shape;1322;p49"/>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9"/>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49"/>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5" name="Google Shape;1325;p49"/>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6" name="Google Shape;1326;p49"/>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9"/>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9"/>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9" name="Google Shape;1329;p49"/>
          <p:cNvGrpSpPr/>
          <p:nvPr/>
        </p:nvGrpSpPr>
        <p:grpSpPr>
          <a:xfrm>
            <a:off x="3761148" y="2300567"/>
            <a:ext cx="445767" cy="359478"/>
            <a:chOff x="2595501" y="3253725"/>
            <a:chExt cx="720141" cy="580739"/>
          </a:xfrm>
        </p:grpSpPr>
        <p:sp>
          <p:nvSpPr>
            <p:cNvPr id="1330" name="Google Shape;1330;p49"/>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49"/>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9"/>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3" name="Google Shape;1333;p49"/>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4" name="Google Shape;1334;p49"/>
          <p:cNvGrpSpPr/>
          <p:nvPr/>
        </p:nvGrpSpPr>
        <p:grpSpPr>
          <a:xfrm>
            <a:off x="5143819" y="2257535"/>
            <a:ext cx="443879" cy="445541"/>
            <a:chOff x="4764809" y="3184208"/>
            <a:chExt cx="717090" cy="719775"/>
          </a:xfrm>
        </p:grpSpPr>
        <p:sp>
          <p:nvSpPr>
            <p:cNvPr id="1335" name="Google Shape;1335;p49"/>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9"/>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49"/>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8" name="Google Shape;1338;p49"/>
          <p:cNvGrpSpPr/>
          <p:nvPr/>
        </p:nvGrpSpPr>
        <p:grpSpPr>
          <a:xfrm>
            <a:off x="4452495" y="2286500"/>
            <a:ext cx="445746" cy="387612"/>
            <a:chOff x="3680173" y="3231000"/>
            <a:chExt cx="720106" cy="626190"/>
          </a:xfrm>
        </p:grpSpPr>
        <p:sp>
          <p:nvSpPr>
            <p:cNvPr id="1339" name="Google Shape;1339;p49"/>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9"/>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9"/>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2" name="Google Shape;1342;p49"/>
          <p:cNvGrpSpPr/>
          <p:nvPr/>
        </p:nvGrpSpPr>
        <p:grpSpPr>
          <a:xfrm>
            <a:off x="6524582" y="2257496"/>
            <a:ext cx="443283" cy="445620"/>
            <a:chOff x="6931035" y="3184144"/>
            <a:chExt cx="716128" cy="719903"/>
          </a:xfrm>
        </p:grpSpPr>
        <p:sp>
          <p:nvSpPr>
            <p:cNvPr id="1343" name="Google Shape;1343;p49"/>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4" name="Google Shape;1344;p49"/>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49"/>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6" name="Google Shape;1346;p49"/>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7" name="Google Shape;1347;p49"/>
          <p:cNvGrpSpPr/>
          <p:nvPr/>
        </p:nvGrpSpPr>
        <p:grpSpPr>
          <a:xfrm>
            <a:off x="5833276" y="2257448"/>
            <a:ext cx="445727" cy="445714"/>
            <a:chOff x="5846429" y="3184067"/>
            <a:chExt cx="720076" cy="720055"/>
          </a:xfrm>
        </p:grpSpPr>
        <p:sp>
          <p:nvSpPr>
            <p:cNvPr id="1348" name="Google Shape;1348;p49"/>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9" name="Google Shape;1349;p49"/>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0" name="Google Shape;1350;p49"/>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1" name="Google Shape;1351;p49"/>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2" name="Google Shape;1352;p49"/>
          <p:cNvGrpSpPr/>
          <p:nvPr/>
        </p:nvGrpSpPr>
        <p:grpSpPr>
          <a:xfrm>
            <a:off x="2520481" y="2257393"/>
            <a:ext cx="303698" cy="445825"/>
            <a:chOff x="655600" y="3183978"/>
            <a:chExt cx="490627" cy="720234"/>
          </a:xfrm>
        </p:grpSpPr>
        <p:sp>
          <p:nvSpPr>
            <p:cNvPr id="1353" name="Google Shape;1353;p49"/>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4" name="Google Shape;1354;p49"/>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9"/>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9"/>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9"/>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8" name="Google Shape;1358;p49"/>
          <p:cNvGrpSpPr/>
          <p:nvPr/>
        </p:nvGrpSpPr>
        <p:grpSpPr>
          <a:xfrm>
            <a:off x="7213443" y="2257509"/>
            <a:ext cx="189785" cy="445592"/>
            <a:chOff x="8011692" y="3184166"/>
            <a:chExt cx="306600" cy="719859"/>
          </a:xfrm>
        </p:grpSpPr>
        <p:sp>
          <p:nvSpPr>
            <p:cNvPr id="1359" name="Google Shape;1359;p49"/>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0" name="Google Shape;1360;p49"/>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1" name="Google Shape;1361;p49"/>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2" name="Google Shape;1362;p49"/>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3" name="Google Shape;1363;p49"/>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4" name="Google Shape;1364;p49"/>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5" name="Google Shape;1365;p49"/>
          <p:cNvGrpSpPr/>
          <p:nvPr/>
        </p:nvGrpSpPr>
        <p:grpSpPr>
          <a:xfrm>
            <a:off x="7648230" y="2257259"/>
            <a:ext cx="246199" cy="445516"/>
            <a:chOff x="4556125" y="630237"/>
            <a:chExt cx="3081338" cy="5568950"/>
          </a:xfrm>
        </p:grpSpPr>
        <p:sp>
          <p:nvSpPr>
            <p:cNvPr id="1366" name="Google Shape;1366;p49"/>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7" name="Google Shape;1367;p49"/>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8" name="Google Shape;1368;p49"/>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9" name="Google Shape;1369;p49"/>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0" name="Google Shape;1370;p49"/>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1" name="Google Shape;1371;p49"/>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49"/>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3" name="Google Shape;1373;p49"/>
          <p:cNvGrpSpPr/>
          <p:nvPr/>
        </p:nvGrpSpPr>
        <p:grpSpPr>
          <a:xfrm>
            <a:off x="1829253" y="2257459"/>
            <a:ext cx="445768" cy="445697"/>
            <a:chOff x="1674084" y="3214987"/>
            <a:chExt cx="720142" cy="720027"/>
          </a:xfrm>
        </p:grpSpPr>
        <p:sp>
          <p:nvSpPr>
            <p:cNvPr id="1374" name="Google Shape;1374;p49"/>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9"/>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9"/>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9"/>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8" name="Google Shape;1378;p49"/>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9" name="Google Shape;1379;p49"/>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0" name="Google Shape;1380;p49"/>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1" name="Google Shape;1381;p49"/>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2" name="Google Shape;1382;p49"/>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3" name="Google Shape;1383;p49"/>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4" name="Google Shape;1384;p49"/>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5" name="Google Shape;1385;p49"/>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6" name="Google Shape;1386;p49"/>
          <p:cNvGrpSpPr/>
          <p:nvPr/>
        </p:nvGrpSpPr>
        <p:grpSpPr>
          <a:xfrm>
            <a:off x="1138094" y="2257421"/>
            <a:ext cx="445578" cy="445773"/>
            <a:chOff x="557511" y="3214925"/>
            <a:chExt cx="719836" cy="720150"/>
          </a:xfrm>
        </p:grpSpPr>
        <p:sp>
          <p:nvSpPr>
            <p:cNvPr id="1387" name="Google Shape;1387;p49"/>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9"/>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49"/>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49"/>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1" name="Google Shape;1391;p49"/>
          <p:cNvGrpSpPr/>
          <p:nvPr/>
        </p:nvGrpSpPr>
        <p:grpSpPr>
          <a:xfrm>
            <a:off x="1081977" y="3693756"/>
            <a:ext cx="445905" cy="400522"/>
            <a:chOff x="1147762" y="1131887"/>
            <a:chExt cx="5137150" cy="4619626"/>
          </a:xfrm>
        </p:grpSpPr>
        <p:sp>
          <p:nvSpPr>
            <p:cNvPr id="1392" name="Google Shape;1392;p49"/>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9"/>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9"/>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5" name="Google Shape;1395;p49"/>
          <p:cNvGrpSpPr/>
          <p:nvPr/>
        </p:nvGrpSpPr>
        <p:grpSpPr>
          <a:xfrm>
            <a:off x="1879306" y="3687410"/>
            <a:ext cx="445901" cy="413282"/>
            <a:chOff x="1570037" y="1341437"/>
            <a:chExt cx="4943475" cy="4576762"/>
          </a:xfrm>
        </p:grpSpPr>
        <p:sp>
          <p:nvSpPr>
            <p:cNvPr id="1396" name="Google Shape;1396;p49"/>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7" name="Google Shape;1397;p49"/>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8" name="Google Shape;1398;p49"/>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9" name="Google Shape;1399;p49"/>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0" name="Google Shape;1400;p49"/>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1" name="Google Shape;1401;p49"/>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02" name="Google Shape;1402;p49"/>
          <p:cNvGrpSpPr/>
          <p:nvPr/>
        </p:nvGrpSpPr>
        <p:grpSpPr>
          <a:xfrm>
            <a:off x="4364629" y="3671511"/>
            <a:ext cx="441332" cy="445721"/>
            <a:chOff x="5770007" y="5489899"/>
            <a:chExt cx="712976" cy="720067"/>
          </a:xfrm>
        </p:grpSpPr>
        <p:sp>
          <p:nvSpPr>
            <p:cNvPr id="1403" name="Google Shape;1403;p49"/>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4" name="Google Shape;1404;p49"/>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9"/>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9"/>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9"/>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8" name="Google Shape;1408;p49"/>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9" name="Google Shape;1409;p49"/>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9"/>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1" name="Google Shape;1411;p49"/>
          <p:cNvGrpSpPr/>
          <p:nvPr/>
        </p:nvGrpSpPr>
        <p:grpSpPr>
          <a:xfrm>
            <a:off x="5157420" y="3693981"/>
            <a:ext cx="445651" cy="400824"/>
            <a:chOff x="7050768" y="5526199"/>
            <a:chExt cx="719953" cy="647534"/>
          </a:xfrm>
        </p:grpSpPr>
        <p:sp>
          <p:nvSpPr>
            <p:cNvPr id="1412" name="Google Shape;1412;p49"/>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3" name="Google Shape;1413;p49"/>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4" name="Google Shape;1414;p49"/>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9"/>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9"/>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9"/>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9"/>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49"/>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0" name="Google Shape;1420;p49"/>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9"/>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9"/>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9"/>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4" name="Google Shape;1424;p49"/>
          <p:cNvGrpSpPr/>
          <p:nvPr/>
        </p:nvGrpSpPr>
        <p:grpSpPr>
          <a:xfrm>
            <a:off x="6751936" y="3694051"/>
            <a:ext cx="445681" cy="400651"/>
            <a:chOff x="9626723" y="5526313"/>
            <a:chExt cx="720002" cy="647256"/>
          </a:xfrm>
        </p:grpSpPr>
        <p:sp>
          <p:nvSpPr>
            <p:cNvPr id="1425" name="Google Shape;1425;p49"/>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6" name="Google Shape;1426;p49"/>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7" name="Google Shape;1427;p49"/>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8" name="Google Shape;1428;p49"/>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9" name="Google Shape;1429;p49"/>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0" name="Google Shape;1430;p49"/>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1" name="Google Shape;1431;p49"/>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2" name="Google Shape;1432;p49"/>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3" name="Google Shape;1433;p49"/>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4" name="Google Shape;1434;p49"/>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5" name="Google Shape;1435;p49"/>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6" name="Google Shape;1436;p49"/>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37" name="Google Shape;1437;p49"/>
          <p:cNvGrpSpPr/>
          <p:nvPr/>
        </p:nvGrpSpPr>
        <p:grpSpPr>
          <a:xfrm>
            <a:off x="7549176" y="3671488"/>
            <a:ext cx="445582" cy="445743"/>
            <a:chOff x="10914672" y="5489861"/>
            <a:chExt cx="719842" cy="720102"/>
          </a:xfrm>
        </p:grpSpPr>
        <p:sp>
          <p:nvSpPr>
            <p:cNvPr id="1438" name="Google Shape;1438;p49"/>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9" name="Google Shape;1439;p49"/>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0" name="Google Shape;1440;p49"/>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1" name="Google Shape;1441;p49"/>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2" name="Google Shape;1442;p49"/>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49"/>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49"/>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9"/>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9"/>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49"/>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49"/>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9"/>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0" name="Google Shape;1450;p49"/>
          <p:cNvGrpSpPr/>
          <p:nvPr/>
        </p:nvGrpSpPr>
        <p:grpSpPr>
          <a:xfrm>
            <a:off x="5954636" y="3681752"/>
            <a:ext cx="445821" cy="425246"/>
            <a:chOff x="8338678" y="5506443"/>
            <a:chExt cx="720227" cy="686988"/>
          </a:xfrm>
        </p:grpSpPr>
        <p:sp>
          <p:nvSpPr>
            <p:cNvPr id="1451" name="Google Shape;1451;p49"/>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49"/>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49"/>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9"/>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49"/>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9"/>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7" name="Google Shape;1457;p49"/>
          <p:cNvGrpSpPr/>
          <p:nvPr/>
        </p:nvGrpSpPr>
        <p:grpSpPr>
          <a:xfrm>
            <a:off x="2676293" y="3736342"/>
            <a:ext cx="1336824" cy="316035"/>
            <a:chOff x="3042485" y="5594633"/>
            <a:chExt cx="2159652" cy="510557"/>
          </a:xfrm>
        </p:grpSpPr>
        <p:sp>
          <p:nvSpPr>
            <p:cNvPr id="1458" name="Google Shape;1458;p49"/>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9" name="Google Shape;1459;p49"/>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0" name="Google Shape;1460;p49"/>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9"/>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9"/>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9"/>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9"/>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9"/>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9"/>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7" name="Google Shape;1467;p49"/>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8" name="Google Shape;1468;p49"/>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9" name="Google Shape;1469;p49"/>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9"/>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9"/>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49"/>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3" name="Google Shape;1473;p49"/>
          <p:cNvGrpSpPr/>
          <p:nvPr/>
        </p:nvGrpSpPr>
        <p:grpSpPr>
          <a:xfrm>
            <a:off x="1879183" y="4379878"/>
            <a:ext cx="445738" cy="442950"/>
            <a:chOff x="1442627" y="5710929"/>
            <a:chExt cx="594318" cy="590600"/>
          </a:xfrm>
        </p:grpSpPr>
        <p:sp>
          <p:nvSpPr>
            <p:cNvPr id="1474" name="Google Shape;1474;p49"/>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9"/>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49"/>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49"/>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close/>
                </a:path>
              </a:pathLst>
            </a:custGeom>
            <a:solidFill>
              <a:srgbClr val="BD2A3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9"/>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9" name="Google Shape;1479;p49"/>
          <p:cNvGrpSpPr/>
          <p:nvPr/>
        </p:nvGrpSpPr>
        <p:grpSpPr>
          <a:xfrm>
            <a:off x="6788033" y="4378458"/>
            <a:ext cx="373053" cy="445791"/>
            <a:chOff x="8095060" y="5664590"/>
            <a:chExt cx="497404" cy="594389"/>
          </a:xfrm>
        </p:grpSpPr>
        <p:grpSp>
          <p:nvGrpSpPr>
            <p:cNvPr id="1480" name="Google Shape;1480;p49"/>
            <p:cNvGrpSpPr/>
            <p:nvPr/>
          </p:nvGrpSpPr>
          <p:grpSpPr>
            <a:xfrm>
              <a:off x="8095060" y="5969027"/>
              <a:ext cx="497404" cy="289951"/>
              <a:chOff x="8095060" y="5969027"/>
              <a:chExt cx="497404" cy="289951"/>
            </a:xfrm>
          </p:grpSpPr>
          <p:sp>
            <p:nvSpPr>
              <p:cNvPr id="1481" name="Google Shape;1481;p49"/>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9"/>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9"/>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4" name="Google Shape;1484;p49"/>
            <p:cNvGrpSpPr/>
            <p:nvPr/>
          </p:nvGrpSpPr>
          <p:grpSpPr>
            <a:xfrm>
              <a:off x="8095060" y="5867832"/>
              <a:ext cx="497404" cy="289312"/>
              <a:chOff x="8095060" y="5867832"/>
              <a:chExt cx="497404" cy="289312"/>
            </a:xfrm>
          </p:grpSpPr>
          <p:sp>
            <p:nvSpPr>
              <p:cNvPr id="1485" name="Google Shape;1485;p49"/>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6" name="Google Shape;1486;p49"/>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9"/>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8" name="Google Shape;1488;p49"/>
            <p:cNvGrpSpPr/>
            <p:nvPr/>
          </p:nvGrpSpPr>
          <p:grpSpPr>
            <a:xfrm>
              <a:off x="8095060" y="5765998"/>
              <a:ext cx="497404" cy="289312"/>
              <a:chOff x="8095060" y="5765998"/>
              <a:chExt cx="497404" cy="289312"/>
            </a:xfrm>
          </p:grpSpPr>
          <p:sp>
            <p:nvSpPr>
              <p:cNvPr id="1489" name="Google Shape;1489;p49"/>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49"/>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1" name="Google Shape;1491;p49"/>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2" name="Google Shape;1492;p49"/>
            <p:cNvGrpSpPr/>
            <p:nvPr/>
          </p:nvGrpSpPr>
          <p:grpSpPr>
            <a:xfrm>
              <a:off x="8095060" y="5664590"/>
              <a:ext cx="497404" cy="290164"/>
              <a:chOff x="8095060" y="5664590"/>
              <a:chExt cx="497404" cy="290164"/>
            </a:xfrm>
          </p:grpSpPr>
          <p:sp>
            <p:nvSpPr>
              <p:cNvPr id="1493" name="Google Shape;1493;p49"/>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9"/>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9"/>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496" name="Google Shape;1496;p49"/>
          <p:cNvGrpSpPr/>
          <p:nvPr/>
        </p:nvGrpSpPr>
        <p:grpSpPr>
          <a:xfrm>
            <a:off x="2870825" y="4378486"/>
            <a:ext cx="557162" cy="445734"/>
            <a:chOff x="4607809" y="5664627"/>
            <a:chExt cx="742883" cy="594312"/>
          </a:xfrm>
        </p:grpSpPr>
        <p:sp>
          <p:nvSpPr>
            <p:cNvPr id="1497" name="Google Shape;1497;p49"/>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49"/>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49"/>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0" name="Google Shape;1500;p49"/>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1" name="Google Shape;1501;p49"/>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49"/>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49"/>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4" name="Google Shape;1504;p49"/>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5" name="Google Shape;1505;p49"/>
          <p:cNvGrpSpPr/>
          <p:nvPr/>
        </p:nvGrpSpPr>
        <p:grpSpPr>
          <a:xfrm>
            <a:off x="3973890" y="4378543"/>
            <a:ext cx="1079865" cy="445620"/>
            <a:chOff x="2571250" y="5664711"/>
            <a:chExt cx="1439820" cy="594160"/>
          </a:xfrm>
        </p:grpSpPr>
        <p:sp>
          <p:nvSpPr>
            <p:cNvPr id="1506" name="Google Shape;1506;p49"/>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07" name="Google Shape;1507;p49"/>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08" name="Google Shape;1508;p49"/>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09" name="Google Shape;1509;p49"/>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0" name="Google Shape;1510;p49"/>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1" name="Google Shape;1511;p49"/>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2" name="Google Shape;1512;p49"/>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3" name="Google Shape;1513;p49"/>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4" name="Google Shape;1514;p49"/>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5" name="Google Shape;1515;p49"/>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6" name="Google Shape;1516;p49"/>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7" name="Google Shape;1517;p49"/>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8" name="Google Shape;1518;p49"/>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9" name="Google Shape;1519;p49"/>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0" name="Google Shape;1520;p49"/>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1" name="Google Shape;1521;p49"/>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2" name="Google Shape;1522;p49"/>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3" name="Google Shape;1523;p49"/>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4" name="Google Shape;1524;p49"/>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5" name="Google Shape;1525;p49"/>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6" name="Google Shape;1526;p49"/>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7" name="Google Shape;1527;p49"/>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8" name="Google Shape;1528;p49"/>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9" name="Google Shape;1529;p49"/>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30" name="Google Shape;1530;p49"/>
          <p:cNvGrpSpPr/>
          <p:nvPr/>
        </p:nvGrpSpPr>
        <p:grpSpPr>
          <a:xfrm>
            <a:off x="5599659" y="4378335"/>
            <a:ext cx="642470" cy="446036"/>
            <a:chOff x="6332670" y="5663946"/>
            <a:chExt cx="856627" cy="594715"/>
          </a:xfrm>
        </p:grpSpPr>
        <p:grpSp>
          <p:nvGrpSpPr>
            <p:cNvPr id="1531" name="Google Shape;1531;p49"/>
            <p:cNvGrpSpPr/>
            <p:nvPr/>
          </p:nvGrpSpPr>
          <p:grpSpPr>
            <a:xfrm>
              <a:off x="6392364" y="5663946"/>
              <a:ext cx="796933" cy="185801"/>
              <a:chOff x="3321050" y="1066800"/>
              <a:chExt cx="6505573" cy="1508125"/>
            </a:xfrm>
          </p:grpSpPr>
          <p:sp>
            <p:nvSpPr>
              <p:cNvPr id="1532" name="Google Shape;1532;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3" name="Google Shape;1533;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4" name="Google Shape;1534;p49"/>
            <p:cNvGrpSpPr/>
            <p:nvPr/>
          </p:nvGrpSpPr>
          <p:grpSpPr>
            <a:xfrm flipH="1">
              <a:off x="6332670" y="5868403"/>
              <a:ext cx="796933" cy="185801"/>
              <a:chOff x="3321050" y="1066800"/>
              <a:chExt cx="6505573" cy="1508125"/>
            </a:xfrm>
          </p:grpSpPr>
          <p:sp>
            <p:nvSpPr>
              <p:cNvPr id="1535" name="Google Shape;1535;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6" name="Google Shape;1536;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7" name="Google Shape;1537;p49"/>
            <p:cNvGrpSpPr/>
            <p:nvPr/>
          </p:nvGrpSpPr>
          <p:grpSpPr>
            <a:xfrm>
              <a:off x="6392364" y="6072860"/>
              <a:ext cx="796933" cy="185801"/>
              <a:chOff x="3321050" y="1066800"/>
              <a:chExt cx="6505573" cy="1508125"/>
            </a:xfrm>
          </p:grpSpPr>
          <p:sp>
            <p:nvSpPr>
              <p:cNvPr id="1538" name="Google Shape;1538;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9" name="Google Shape;1539;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540" name="Google Shape;1540;p49"/>
          <p:cNvSpPr txBox="1">
            <a:spLocks noGrp="1"/>
          </p:cNvSpPr>
          <p:nvPr>
            <p:ph type="title" idx="4294967295"/>
          </p:nvPr>
        </p:nvSpPr>
        <p:spPr>
          <a:xfrm>
            <a:off x="855300" y="249075"/>
            <a:ext cx="7433400" cy="3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Diagrams and infographics</a:t>
            </a:r>
            <a:endParaRPr sz="2000"/>
          </a:p>
        </p:txBody>
      </p:sp>
      <p:sp>
        <p:nvSpPr>
          <p:cNvPr id="1541" name="Google Shape;1541;p49"/>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50"/>
          <p:cNvSpPr txBox="1"/>
          <p:nvPr/>
        </p:nvSpPr>
        <p:spPr>
          <a:xfrm>
            <a:off x="808100" y="838075"/>
            <a:ext cx="80325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b="1">
                <a:solidFill>
                  <a:srgbClr val="3D4965"/>
                </a:solidFill>
                <a:latin typeface="Dosis"/>
                <a:ea typeface="Dosis"/>
                <a:cs typeface="Dosis"/>
                <a:sym typeface="Dosis"/>
              </a:rPr>
              <a:t>Now you can use any emoji as an icon!</a:t>
            </a:r>
            <a:endParaRPr>
              <a:solidFill>
                <a:srgbClr val="3D4965"/>
              </a:solidFill>
              <a:latin typeface="Dosis"/>
              <a:ea typeface="Dosis"/>
              <a:cs typeface="Dosis"/>
              <a:sym typeface="Dosis"/>
            </a:endParaRPr>
          </a:p>
          <a:p>
            <a:pPr marL="0" lvl="0" indent="0" algn="l" rtl="0">
              <a:spcBef>
                <a:spcPts val="0"/>
              </a:spcBef>
              <a:spcAft>
                <a:spcPts val="0"/>
              </a:spcAft>
              <a:buClr>
                <a:srgbClr val="000000"/>
              </a:buClr>
              <a:buSzPts val="1100"/>
              <a:buFont typeface="Arial"/>
              <a:buNone/>
            </a:pPr>
            <a:r>
              <a:rPr lang="en">
                <a:solidFill>
                  <a:srgbClr val="3D4965"/>
                </a:solidFill>
                <a:latin typeface="Dosis"/>
                <a:ea typeface="Dosis"/>
                <a:cs typeface="Dosis"/>
                <a:sym typeface="Dosis"/>
              </a:rPr>
              <a:t>And of course it resizes without losing quality and you can change the color.</a:t>
            </a: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None/>
            </a:pPr>
            <a:r>
              <a:rPr lang="en">
                <a:solidFill>
                  <a:srgbClr val="3D4965"/>
                </a:solidFill>
                <a:latin typeface="Dosis"/>
                <a:ea typeface="Dosis"/>
                <a:cs typeface="Dosis"/>
                <a:sym typeface="Dosis"/>
              </a:rPr>
              <a:t>How? Follow Google instructions </a:t>
            </a:r>
            <a:r>
              <a:rPr lang="en" u="sng">
                <a:solidFill>
                  <a:srgbClr val="3D4965"/>
                </a:solidFill>
                <a:latin typeface="Dosis"/>
                <a:ea typeface="Dosis"/>
                <a:cs typeface="Dosis"/>
                <a:sym typeface="Dosis"/>
                <a:hlinkClick r:id="rId3">
                  <a:extLst>
                    <a:ext uri="{A12FA001-AC4F-418D-AE19-62706E023703}">
                      <ahyp:hlinkClr xmlns:ahyp="http://schemas.microsoft.com/office/drawing/2018/hyperlinkcolor" val="tx"/>
                    </a:ext>
                  </a:extLst>
                </a:hlinkClick>
              </a:rPr>
              <a:t>https://twitter.com/googledocs/status/730087240156643328</a:t>
            </a: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Clr>
                <a:srgbClr val="000000"/>
              </a:buClr>
              <a:buSzPts val="1100"/>
              <a:buFont typeface="Arial"/>
              <a:buNone/>
            </a:pP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p:txBody>
      </p:sp>
      <p:sp>
        <p:nvSpPr>
          <p:cNvPr id="1547" name="Google Shape;1547;p50"/>
          <p:cNvSpPr txBox="1"/>
          <p:nvPr/>
        </p:nvSpPr>
        <p:spPr>
          <a:xfrm>
            <a:off x="808100" y="22980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3D4965"/>
                </a:solidFill>
                <a:latin typeface="Dosis"/>
                <a:ea typeface="Dosis"/>
                <a:cs typeface="Dosis"/>
                <a:sym typeface="Dosis"/>
              </a:rPr>
              <a:t>✋👆👉👍👤👦👧👨👩👪💃🏃💑❤😂😉😋😒😭👶😸🐟🍒🍔💣📌📖🔨🎃🎈🎨🏈🏰🌏🔌🔑</a:t>
            </a:r>
            <a:r>
              <a:rPr lang="en" sz="2400">
                <a:solidFill>
                  <a:srgbClr val="FFFFFF"/>
                </a:solidFill>
                <a:highlight>
                  <a:srgbClr val="3D4965"/>
                </a:highlight>
                <a:latin typeface="Dosis"/>
                <a:ea typeface="Dosis"/>
                <a:cs typeface="Dosis"/>
                <a:sym typeface="Dosis"/>
              </a:rPr>
              <a:t> and many more...</a:t>
            </a:r>
            <a:endParaRPr sz="2400">
              <a:solidFill>
                <a:srgbClr val="FFFFFF"/>
              </a:solidFill>
              <a:highlight>
                <a:srgbClr val="3D4965"/>
              </a:highlight>
              <a:latin typeface="Dosis"/>
              <a:ea typeface="Dosis"/>
              <a:cs typeface="Dosis"/>
              <a:sym typeface="Dosis"/>
            </a:endParaRPr>
          </a:p>
        </p:txBody>
      </p:sp>
      <p:sp>
        <p:nvSpPr>
          <p:cNvPr id="1548" name="Google Shape;1548;p5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52"/>
        <p:cNvGrpSpPr/>
        <p:nvPr/>
      </p:nvGrpSpPr>
      <p:grpSpPr>
        <a:xfrm>
          <a:off x="0" y="0"/>
          <a:ext cx="0" cy="0"/>
          <a:chOff x="0" y="0"/>
          <a:chExt cx="0" cy="0"/>
        </a:xfrm>
      </p:grpSpPr>
      <p:pic>
        <p:nvPicPr>
          <p:cNvPr id="1553" name="Google Shape;1553;p51">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54" name="Google Shape;1554;p5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55" name="Google Shape;1555;p51"/>
          <p:cNvGrpSpPr/>
          <p:nvPr/>
        </p:nvGrpSpPr>
        <p:grpSpPr>
          <a:xfrm>
            <a:off x="690575" y="3290132"/>
            <a:ext cx="7762851" cy="892418"/>
            <a:chOff x="801125" y="3213932"/>
            <a:chExt cx="7762851" cy="892418"/>
          </a:xfrm>
        </p:grpSpPr>
        <p:grpSp>
          <p:nvGrpSpPr>
            <p:cNvPr id="1556" name="Google Shape;1556;p51"/>
            <p:cNvGrpSpPr/>
            <p:nvPr/>
          </p:nvGrpSpPr>
          <p:grpSpPr>
            <a:xfrm>
              <a:off x="4845759" y="3213932"/>
              <a:ext cx="1695900" cy="892418"/>
              <a:chOff x="4845759" y="3213932"/>
              <a:chExt cx="1695900" cy="892418"/>
            </a:xfrm>
          </p:grpSpPr>
          <p:sp>
            <p:nvSpPr>
              <p:cNvPr id="1557" name="Google Shape;1557;p51"/>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58" name="Google Shape;1558;p51"/>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59" name="Google Shape;1559;p51"/>
            <p:cNvGrpSpPr/>
            <p:nvPr/>
          </p:nvGrpSpPr>
          <p:grpSpPr>
            <a:xfrm>
              <a:off x="2823442" y="3214222"/>
              <a:ext cx="1695900" cy="892128"/>
              <a:chOff x="2823442" y="3214222"/>
              <a:chExt cx="1695900" cy="892128"/>
            </a:xfrm>
          </p:grpSpPr>
          <p:sp>
            <p:nvSpPr>
              <p:cNvPr id="1560" name="Google Shape;1560;p51"/>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61" name="Google Shape;1561;p51"/>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62" name="Google Shape;1562;p51"/>
            <p:cNvGrpSpPr/>
            <p:nvPr/>
          </p:nvGrpSpPr>
          <p:grpSpPr>
            <a:xfrm>
              <a:off x="6868076" y="3213932"/>
              <a:ext cx="1695900" cy="892418"/>
              <a:chOff x="6868076" y="3213932"/>
              <a:chExt cx="1695900" cy="892418"/>
            </a:xfrm>
          </p:grpSpPr>
          <p:sp>
            <p:nvSpPr>
              <p:cNvPr id="1563" name="Google Shape;1563;p51"/>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64" name="Google Shape;1564;p51"/>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65" name="Google Shape;1565;p51"/>
            <p:cNvGrpSpPr/>
            <p:nvPr/>
          </p:nvGrpSpPr>
          <p:grpSpPr>
            <a:xfrm>
              <a:off x="801125" y="3214206"/>
              <a:ext cx="1695900" cy="892144"/>
              <a:chOff x="801125" y="3214206"/>
              <a:chExt cx="1695900" cy="892144"/>
            </a:xfrm>
          </p:grpSpPr>
          <p:sp>
            <p:nvSpPr>
              <p:cNvPr id="1566" name="Google Shape;1566;p51"/>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67" name="Google Shape;1567;p51"/>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CÁC HƯỚNG TIỆP CẬN CHO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sp>
        <p:nvSpPr>
          <p:cNvPr id="6" name="Google Shape;596;p21">
            <a:extLst>
              <a:ext uri="{FF2B5EF4-FFF2-40B4-BE49-F238E27FC236}">
                <a16:creationId xmlns:a16="http://schemas.microsoft.com/office/drawing/2014/main" id="{6F873E7C-9690-4771-9C36-E5F79A650A56}"/>
              </a:ext>
            </a:extLst>
          </p:cNvPr>
          <p:cNvSpPr txBox="1">
            <a:spLocks noGrp="1"/>
          </p:cNvSpPr>
          <p:nvPr>
            <p:ph type="body" idx="1"/>
          </p:nvPr>
        </p:nvSpPr>
        <p:spPr>
          <a:xfrm>
            <a:off x="690325" y="1065416"/>
            <a:ext cx="5808446" cy="1065463"/>
          </a:xfrm>
          <a:prstGeom prst="rect">
            <a:avLst/>
          </a:prstGeom>
        </p:spPr>
        <p:txBody>
          <a:bodyPr spcFirstLastPara="1" wrap="square" lIns="91425" tIns="91425" rIns="91425" bIns="91425" anchor="t" anchorCtr="0">
            <a:noAutofit/>
          </a:bodyPr>
          <a:lstStyle/>
          <a:p>
            <a:r>
              <a:rPr lang="vi-VN" sz="1800" dirty="0">
                <a:latin typeface="Constantia" panose="02030602050306030303" pitchFamily="18" charset="0"/>
              </a:rPr>
              <a:t>Tiếp cận dựa trên các kỹ thị giác máy tính</a:t>
            </a:r>
          </a:p>
          <a:p>
            <a:r>
              <a:rPr lang="vi-VN" sz="1800" dirty="0">
                <a:latin typeface="Constantia" panose="02030602050306030303" pitchFamily="18" charset="0"/>
              </a:rPr>
              <a:t>Tiệp cận dùng các mô hình học sâu</a:t>
            </a:r>
            <a:endParaRPr lang="en-US" sz="1800" dirty="0">
              <a:latin typeface="Constantia" panose="02030602050306030303" pitchFamily="18" charset="0"/>
            </a:endParaRPr>
          </a:p>
        </p:txBody>
      </p:sp>
      <p:sp>
        <p:nvSpPr>
          <p:cNvPr id="2" name="Rectangle 1">
            <a:extLst>
              <a:ext uri="{FF2B5EF4-FFF2-40B4-BE49-F238E27FC236}">
                <a16:creationId xmlns:a16="http://schemas.microsoft.com/office/drawing/2014/main" id="{A8FB6E57-FB88-4F88-9465-FFDFABB07B0B}"/>
              </a:ext>
            </a:extLst>
          </p:cNvPr>
          <p:cNvSpPr/>
          <p:nvPr/>
        </p:nvSpPr>
        <p:spPr>
          <a:xfrm>
            <a:off x="2808515" y="3037115"/>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LANE DETECTION</a:t>
            </a:r>
            <a:endParaRPr lang="en-US" b="1" dirty="0"/>
          </a:p>
        </p:txBody>
      </p:sp>
      <p:sp>
        <p:nvSpPr>
          <p:cNvPr id="9" name="Rectangle 8">
            <a:extLst>
              <a:ext uri="{FF2B5EF4-FFF2-40B4-BE49-F238E27FC236}">
                <a16:creationId xmlns:a16="http://schemas.microsoft.com/office/drawing/2014/main" id="{92F1AF9B-896E-4B64-9D40-50BEE7F40BAC}"/>
              </a:ext>
            </a:extLst>
          </p:cNvPr>
          <p:cNvSpPr/>
          <p:nvPr/>
        </p:nvSpPr>
        <p:spPr>
          <a:xfrm>
            <a:off x="2808515" y="2098220"/>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SELF DRIVING CAR </a:t>
            </a:r>
          </a:p>
          <a:p>
            <a:pPr algn="ctr"/>
            <a:r>
              <a:rPr lang="vi-VN" b="1" dirty="0"/>
              <a:t>CONTROL SYSTEM</a:t>
            </a:r>
            <a:endParaRPr lang="en-US" b="1" dirty="0"/>
          </a:p>
        </p:txBody>
      </p:sp>
      <p:cxnSp>
        <p:nvCxnSpPr>
          <p:cNvPr id="4" name="Straight Arrow Connector 3">
            <a:extLst>
              <a:ext uri="{FF2B5EF4-FFF2-40B4-BE49-F238E27FC236}">
                <a16:creationId xmlns:a16="http://schemas.microsoft.com/office/drawing/2014/main" id="{0D34EA8D-618B-4F9F-94D1-F7899CCC4A3F}"/>
              </a:ext>
            </a:extLst>
          </p:cNvPr>
          <p:cNvCxnSpPr>
            <a:stCxn id="9" idx="2"/>
            <a:endCxn id="2" idx="0"/>
          </p:cNvCxnSpPr>
          <p:nvPr/>
        </p:nvCxnSpPr>
        <p:spPr>
          <a:xfrm>
            <a:off x="3751490" y="2718705"/>
            <a:ext cx="0" cy="31841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a:extLst>
              <a:ext uri="{FF2B5EF4-FFF2-40B4-BE49-F238E27FC236}">
                <a16:creationId xmlns:a16="http://schemas.microsoft.com/office/drawing/2014/main" id="{A01AB83A-55BF-4528-B40B-C871FF56DF84}"/>
              </a:ext>
            </a:extLst>
          </p:cNvPr>
          <p:cNvSpPr/>
          <p:nvPr/>
        </p:nvSpPr>
        <p:spPr>
          <a:xfrm>
            <a:off x="922565" y="4102252"/>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COMPUTER VISION</a:t>
            </a:r>
            <a:endParaRPr lang="en-US" b="1" dirty="0"/>
          </a:p>
        </p:txBody>
      </p:sp>
      <p:sp>
        <p:nvSpPr>
          <p:cNvPr id="13" name="Rectangle 12">
            <a:extLst>
              <a:ext uri="{FF2B5EF4-FFF2-40B4-BE49-F238E27FC236}">
                <a16:creationId xmlns:a16="http://schemas.microsoft.com/office/drawing/2014/main" id="{0987B076-AEC7-4EAE-8E2E-8A1634999E85}"/>
              </a:ext>
            </a:extLst>
          </p:cNvPr>
          <p:cNvSpPr/>
          <p:nvPr/>
        </p:nvSpPr>
        <p:spPr>
          <a:xfrm>
            <a:off x="4694465" y="4102252"/>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DEEP LEARNING</a:t>
            </a:r>
            <a:endParaRPr lang="en-US" b="1" dirty="0"/>
          </a:p>
        </p:txBody>
      </p:sp>
      <p:cxnSp>
        <p:nvCxnSpPr>
          <p:cNvPr id="10" name="Straight Arrow Connector 9">
            <a:extLst>
              <a:ext uri="{FF2B5EF4-FFF2-40B4-BE49-F238E27FC236}">
                <a16:creationId xmlns:a16="http://schemas.microsoft.com/office/drawing/2014/main" id="{22409A61-419A-4635-A805-40CAAB3487DD}"/>
              </a:ext>
            </a:extLst>
          </p:cNvPr>
          <p:cNvCxnSpPr>
            <a:stCxn id="2" idx="2"/>
            <a:endCxn id="12" idx="0"/>
          </p:cNvCxnSpPr>
          <p:nvPr/>
        </p:nvCxnSpPr>
        <p:spPr>
          <a:xfrm flipH="1">
            <a:off x="1865540" y="3657600"/>
            <a:ext cx="1885950" cy="444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C6972A9-3431-4EBF-9489-CC2F19E0E23C}"/>
              </a:ext>
            </a:extLst>
          </p:cNvPr>
          <p:cNvCxnSpPr>
            <a:stCxn id="2" idx="2"/>
            <a:endCxn id="13" idx="0"/>
          </p:cNvCxnSpPr>
          <p:nvPr/>
        </p:nvCxnSpPr>
        <p:spPr>
          <a:xfrm>
            <a:off x="3751490" y="3657600"/>
            <a:ext cx="1885950" cy="444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250315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TIỆP CẬN DỰA TRÊN XỬ LÝ ẢNH</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pic>
        <p:nvPicPr>
          <p:cNvPr id="5" name="Picture 4">
            <a:extLst>
              <a:ext uri="{FF2B5EF4-FFF2-40B4-BE49-F238E27FC236}">
                <a16:creationId xmlns:a16="http://schemas.microsoft.com/office/drawing/2014/main" id="{F461830B-9CF3-48D7-8717-4587DD1A0D5B}"/>
              </a:ext>
            </a:extLst>
          </p:cNvPr>
          <p:cNvPicPr>
            <a:picLocks noChangeAspect="1"/>
          </p:cNvPicPr>
          <p:nvPr/>
        </p:nvPicPr>
        <p:blipFill>
          <a:blip r:embed="rId3"/>
          <a:stretch>
            <a:fillRect/>
          </a:stretch>
        </p:blipFill>
        <p:spPr>
          <a:xfrm>
            <a:off x="5756616" y="365569"/>
            <a:ext cx="3177815" cy="4412362"/>
          </a:xfrm>
          <a:prstGeom prst="rect">
            <a:avLst/>
          </a:prstGeom>
        </p:spPr>
      </p:pic>
      <p:pic>
        <p:nvPicPr>
          <p:cNvPr id="8" name="Picture 7">
            <a:extLst>
              <a:ext uri="{FF2B5EF4-FFF2-40B4-BE49-F238E27FC236}">
                <a16:creationId xmlns:a16="http://schemas.microsoft.com/office/drawing/2014/main" id="{DE1DD7AD-810A-443D-BD9C-8829647E58DC}"/>
              </a:ext>
            </a:extLst>
          </p:cNvPr>
          <p:cNvPicPr>
            <a:picLocks noChangeAspect="1"/>
          </p:cNvPicPr>
          <p:nvPr/>
        </p:nvPicPr>
        <p:blipFill>
          <a:blip r:embed="rId4"/>
          <a:stretch>
            <a:fillRect/>
          </a:stretch>
        </p:blipFill>
        <p:spPr>
          <a:xfrm>
            <a:off x="434812" y="1234281"/>
            <a:ext cx="4937289" cy="2674938"/>
          </a:xfrm>
          <a:prstGeom prst="rect">
            <a:avLst/>
          </a:prstGeom>
        </p:spPr>
      </p:pic>
      <p:sp>
        <p:nvSpPr>
          <p:cNvPr id="18" name="TextBox 17">
            <a:extLst>
              <a:ext uri="{FF2B5EF4-FFF2-40B4-BE49-F238E27FC236}">
                <a16:creationId xmlns:a16="http://schemas.microsoft.com/office/drawing/2014/main" id="{7B4C5CC0-FA7E-4C03-B8B1-C1A591009186}"/>
              </a:ext>
            </a:extLst>
          </p:cNvPr>
          <p:cNvSpPr txBox="1"/>
          <p:nvPr/>
        </p:nvSpPr>
        <p:spPr>
          <a:xfrm>
            <a:off x="639319" y="4061075"/>
            <a:ext cx="4620984" cy="369332"/>
          </a:xfrm>
          <a:prstGeom prst="rect">
            <a:avLst/>
          </a:prstGeom>
          <a:noFill/>
        </p:spPr>
        <p:txBody>
          <a:bodyPr wrap="square">
            <a:spAutoFit/>
          </a:bodyPr>
          <a:lstStyle/>
          <a:p>
            <a:pPr algn="ctr"/>
            <a:r>
              <a:rPr lang="en-US" sz="1800" b="1" i="0" dirty="0">
                <a:solidFill>
                  <a:schemeClr val="tx1">
                    <a:lumMod val="50000"/>
                  </a:schemeClr>
                </a:solidFill>
                <a:effectLst/>
                <a:latin typeface="Constantia" panose="02030602050306030303" pitchFamily="18" charset="0"/>
              </a:rPr>
              <a:t>Paper implementation</a:t>
            </a:r>
            <a:endParaRPr lang="en-US" sz="1800" b="1" dirty="0">
              <a:solidFill>
                <a:schemeClr val="tx1">
                  <a:lumMod val="50000"/>
                </a:schemeClr>
              </a:solidFill>
              <a:latin typeface="Constantia" panose="02030602050306030303" pitchFamily="18" charset="0"/>
            </a:endParaRPr>
          </a:p>
        </p:txBody>
      </p:sp>
      <p:sp>
        <p:nvSpPr>
          <p:cNvPr id="17" name="Arrow: Right 16">
            <a:extLst>
              <a:ext uri="{FF2B5EF4-FFF2-40B4-BE49-F238E27FC236}">
                <a16:creationId xmlns:a16="http://schemas.microsoft.com/office/drawing/2014/main" id="{B556A64D-ADDC-4796-BE8F-D5589E8A884A}"/>
              </a:ext>
            </a:extLst>
          </p:cNvPr>
          <p:cNvSpPr/>
          <p:nvPr/>
        </p:nvSpPr>
        <p:spPr>
          <a:xfrm>
            <a:off x="5503523" y="2465614"/>
            <a:ext cx="522515" cy="32657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9860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TIỆP CẬN DỰA TRÊN XỬ LÝ ẢNH</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sp>
        <p:nvSpPr>
          <p:cNvPr id="6" name="Google Shape;596;p21">
            <a:extLst>
              <a:ext uri="{FF2B5EF4-FFF2-40B4-BE49-F238E27FC236}">
                <a16:creationId xmlns:a16="http://schemas.microsoft.com/office/drawing/2014/main" id="{6F873E7C-9690-4771-9C36-E5F79A650A56}"/>
              </a:ext>
            </a:extLst>
          </p:cNvPr>
          <p:cNvSpPr txBox="1">
            <a:spLocks noGrp="1"/>
          </p:cNvSpPr>
          <p:nvPr>
            <p:ph type="body" idx="1"/>
          </p:nvPr>
        </p:nvSpPr>
        <p:spPr>
          <a:xfrm>
            <a:off x="690325" y="1245030"/>
            <a:ext cx="5808446" cy="1065463"/>
          </a:xfrm>
          <a:prstGeom prst="rect">
            <a:avLst/>
          </a:prstGeom>
        </p:spPr>
        <p:txBody>
          <a:bodyPr spcFirstLastPara="1" wrap="square" lIns="91425" tIns="91425" rIns="91425" bIns="91425" anchor="t" anchorCtr="0">
            <a:noAutofit/>
          </a:bodyPr>
          <a:lstStyle/>
          <a:p>
            <a:r>
              <a:rPr lang="vi-VN" sz="1800" dirty="0">
                <a:latin typeface="Constantia" panose="02030602050306030303" pitchFamily="18" charset="0"/>
              </a:rPr>
              <a:t>Giai đoạn hiệu chuẩn camera</a:t>
            </a:r>
          </a:p>
          <a:p>
            <a:r>
              <a:rPr lang="vi-VN" sz="1800" dirty="0">
                <a:latin typeface="Constantia" panose="02030602050306030303" pitchFamily="18" charset="0"/>
              </a:rPr>
              <a:t>Sử dụng ma trận máy ảnh được tính toán để chỉnh sự biến dạng ảnh</a:t>
            </a:r>
            <a:endParaRPr lang="en-US" sz="1800" dirty="0">
              <a:latin typeface="Constantia" panose="02030602050306030303" pitchFamily="18" charset="0"/>
            </a:endParaRPr>
          </a:p>
        </p:txBody>
      </p:sp>
    </p:spTree>
    <p:extLst>
      <p:ext uri="{BB962C8B-B14F-4D97-AF65-F5344CB8AC3E}">
        <p14:creationId xmlns:p14="http://schemas.microsoft.com/office/powerpoint/2010/main" val="35113747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15"/>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Transition headline</a:t>
            </a:r>
            <a:endParaRPr dirty="0"/>
          </a:p>
        </p:txBody>
      </p:sp>
      <p:sp>
        <p:nvSpPr>
          <p:cNvPr id="548" name="Google Shape;548;p15"/>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Let’s start with the first set of slides</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16"/>
          <p:cNvSpPr txBox="1">
            <a:spLocks noGrp="1"/>
          </p:cNvSpPr>
          <p:nvPr>
            <p:ph type="body" idx="1"/>
          </p:nvPr>
        </p:nvSpPr>
        <p:spPr>
          <a:xfrm>
            <a:off x="2159325" y="2161800"/>
            <a:ext cx="48255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a:t>Quotations are commonly printed as a means of inspiration and to invoke philosophical thoughts from the reader.</a:t>
            </a:r>
            <a:endParaRPr/>
          </a:p>
        </p:txBody>
      </p:sp>
      <p:sp>
        <p:nvSpPr>
          <p:cNvPr id="554" name="Google Shape;554;p16"/>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Friar template">
  <a:themeElements>
    <a:clrScheme name="Custom 347">
      <a:dk1>
        <a:srgbClr val="3D4965"/>
      </a:dk1>
      <a:lt1>
        <a:srgbClr val="FFFFFF"/>
      </a:lt1>
      <a:dk2>
        <a:srgbClr val="1C4587"/>
      </a:dk2>
      <a:lt2>
        <a:srgbClr val="F3F3F3"/>
      </a:lt2>
      <a:accent1>
        <a:srgbClr val="3C78D8"/>
      </a:accent1>
      <a:accent2>
        <a:srgbClr val="89ABE6"/>
      </a:accent2>
      <a:accent3>
        <a:srgbClr val="8EA3C3"/>
      </a:accent3>
      <a:accent4>
        <a:srgbClr val="EFEFEF"/>
      </a:accent4>
      <a:accent5>
        <a:srgbClr val="D9D9D9"/>
      </a:accent5>
      <a:accent6>
        <a:srgbClr val="C9DAF8"/>
      </a:accent6>
      <a:hlink>
        <a:srgbClr val="3C78D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2087</TotalTime>
  <Words>1850</Words>
  <Application>Microsoft Office PowerPoint</Application>
  <PresentationFormat>On-screen Show (16:9)</PresentationFormat>
  <Paragraphs>376</Paragraphs>
  <Slides>42</Slides>
  <Notes>42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Sniglet</vt:lpstr>
      <vt:lpstr>Lato</vt:lpstr>
      <vt:lpstr>Consolas</vt:lpstr>
      <vt:lpstr>Dosis</vt:lpstr>
      <vt:lpstr>Calibri</vt:lpstr>
      <vt:lpstr>Arial</vt:lpstr>
      <vt:lpstr>Constantia</vt:lpstr>
      <vt:lpstr>Segoe UI</vt:lpstr>
      <vt:lpstr>Montserrat</vt:lpstr>
      <vt:lpstr>Segoe UI Black</vt:lpstr>
      <vt:lpstr>Friar template</vt:lpstr>
      <vt:lpstr>PHÁT HIỆN LÀN ĐƯỜNG CHO XE TỰ LÁI</vt:lpstr>
      <vt:lpstr>GIỚI THIỆU BÀI TOÁN</vt:lpstr>
      <vt:lpstr>GIỚI THIỆU BÀI TOÁN</vt:lpstr>
      <vt:lpstr>GIỚI THIỆU BÀI TOÁN</vt:lpstr>
      <vt:lpstr>CÁC HƯỚNG TIỆP CẬN CHO BÀI TOÁN</vt:lpstr>
      <vt:lpstr>TIỆP CẬN DỰA TRÊN XỬ LÝ ẢNH</vt:lpstr>
      <vt:lpstr>TIỆP CẬN DỰA TRÊN XỬ LÝ ẢNH</vt:lpstr>
      <vt:lpstr>Transition headline</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Maps</vt:lpstr>
      <vt:lpstr>89,526,124</vt:lpstr>
      <vt:lpstr>89,526,124$</vt:lpstr>
      <vt:lpstr>Our process is easy</vt:lpstr>
      <vt:lpstr>Let’s review some concepts</vt:lpstr>
      <vt:lpstr>PowerPoint Presentation</vt:lpstr>
      <vt:lpstr>Mobile Project</vt:lpstr>
      <vt:lpstr>Tablet Project</vt:lpstr>
      <vt:lpstr>Desktop Project</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Khánh Nguyễn Quốc</cp:lastModifiedBy>
  <cp:revision>17</cp:revision>
  <dcterms:modified xsi:type="dcterms:W3CDTF">2023-05-27T04:31:28Z</dcterms:modified>
</cp:coreProperties>
</file>